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8" r:id="rId2"/>
    <p:sldId id="257" r:id="rId3"/>
  </p:sldIdLst>
  <p:sldSz cx="30275213" cy="21383625"/>
  <p:notesSz cx="6888163" cy="10018713"/>
  <p:defaultTextStyle>
    <a:defPPr>
      <a:defRPr lang="ja-JP"/>
    </a:defPPr>
    <a:lvl1pPr marL="0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1pPr>
    <a:lvl2pPr marL="1239789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2pPr>
    <a:lvl3pPr marL="2479578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3pPr>
    <a:lvl4pPr marL="3719368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4pPr>
    <a:lvl5pPr marL="4959157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5pPr>
    <a:lvl6pPr marL="6198946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6pPr>
    <a:lvl7pPr marL="7438735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7pPr>
    <a:lvl8pPr marL="8678525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8pPr>
    <a:lvl9pPr marL="9918314" algn="l" defTabSz="2479578" rtl="0" eaLnBrk="1" latinLnBrk="0" hangingPunct="1">
      <a:defRPr kumimoji="1" sz="4881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金田 直人" initials="金田" lastIdx="1" clrIdx="0">
    <p:extLst>
      <p:ext uri="{19B8F6BF-5375-455C-9EA6-DF929625EA0E}">
        <p15:presenceInfo xmlns:p15="http://schemas.microsoft.com/office/powerpoint/2012/main" userId="S::kaneda@fukui.kosen-ac.jp::3391b97a-da3a-4447-b6ac-d2c4f362f12b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6FF"/>
    <a:srgbClr val="0432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/>
    <p:restoredTop sz="94691"/>
  </p:normalViewPr>
  <p:slideViewPr>
    <p:cSldViewPr snapToGrid="0" snapToObjects="1">
      <p:cViewPr varScale="1">
        <p:scale>
          <a:sx n="40" d="100"/>
          <a:sy n="40" d="100"/>
        </p:scale>
        <p:origin x="1020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commentAuthors" Target="commentAuthor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70641" y="3499590"/>
            <a:ext cx="25733931" cy="7444669"/>
          </a:xfrm>
        </p:spPr>
        <p:txBody>
          <a:bodyPr anchor="b"/>
          <a:lstStyle>
            <a:lvl1pPr algn="ctr">
              <a:defRPr sz="1870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784402" y="11231355"/>
            <a:ext cx="22706410" cy="5162758"/>
          </a:xfrm>
        </p:spPr>
        <p:txBody>
          <a:bodyPr/>
          <a:lstStyle>
            <a:lvl1pPr marL="0" indent="0" algn="ctr">
              <a:buNone/>
              <a:defRPr sz="7483"/>
            </a:lvl1pPr>
            <a:lvl2pPr marL="1425595" indent="0" algn="ctr">
              <a:buNone/>
              <a:defRPr sz="6236"/>
            </a:lvl2pPr>
            <a:lvl3pPr marL="2851191" indent="0" algn="ctr">
              <a:buNone/>
              <a:defRPr sz="5613"/>
            </a:lvl3pPr>
            <a:lvl4pPr marL="4276786" indent="0" algn="ctr">
              <a:buNone/>
              <a:defRPr sz="4989"/>
            </a:lvl4pPr>
            <a:lvl5pPr marL="5702381" indent="0" algn="ctr">
              <a:buNone/>
              <a:defRPr sz="4989"/>
            </a:lvl5pPr>
            <a:lvl6pPr marL="7127977" indent="0" algn="ctr">
              <a:buNone/>
              <a:defRPr sz="4989"/>
            </a:lvl6pPr>
            <a:lvl7pPr marL="8553572" indent="0" algn="ctr">
              <a:buNone/>
              <a:defRPr sz="4989"/>
            </a:lvl7pPr>
            <a:lvl8pPr marL="9979167" indent="0" algn="ctr">
              <a:buNone/>
              <a:defRPr sz="4989"/>
            </a:lvl8pPr>
            <a:lvl9pPr marL="11404763" indent="0" algn="ctr">
              <a:buNone/>
              <a:defRPr sz="4989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8802086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96165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665701" y="1138480"/>
            <a:ext cx="6528093" cy="18121634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081423" y="1138480"/>
            <a:ext cx="19205838" cy="18121634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84033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428411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65654" y="5331063"/>
            <a:ext cx="26112371" cy="8894992"/>
          </a:xfrm>
        </p:spPr>
        <p:txBody>
          <a:bodyPr anchor="b"/>
          <a:lstStyle>
            <a:lvl1pPr>
              <a:defRPr sz="18709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65654" y="14310205"/>
            <a:ext cx="26112371" cy="4677666"/>
          </a:xfrm>
        </p:spPr>
        <p:txBody>
          <a:bodyPr/>
          <a:lstStyle>
            <a:lvl1pPr marL="0" indent="0">
              <a:buNone/>
              <a:defRPr sz="7483">
                <a:solidFill>
                  <a:schemeClr val="tx1"/>
                </a:solidFill>
              </a:defRPr>
            </a:lvl1pPr>
            <a:lvl2pPr marL="1425595" indent="0">
              <a:buNone/>
              <a:defRPr sz="6236">
                <a:solidFill>
                  <a:schemeClr val="tx1">
                    <a:tint val="75000"/>
                  </a:schemeClr>
                </a:solidFill>
              </a:defRPr>
            </a:lvl2pPr>
            <a:lvl3pPr marL="2851191" indent="0">
              <a:buNone/>
              <a:defRPr sz="5613">
                <a:solidFill>
                  <a:schemeClr val="tx1">
                    <a:tint val="75000"/>
                  </a:schemeClr>
                </a:solidFill>
              </a:defRPr>
            </a:lvl3pPr>
            <a:lvl4pPr marL="4276786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4pPr>
            <a:lvl5pPr marL="5702381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5pPr>
            <a:lvl6pPr marL="712797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6pPr>
            <a:lvl7pPr marL="8553572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7pPr>
            <a:lvl8pPr marL="9979167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8pPr>
            <a:lvl9pPr marL="11404763" indent="0">
              <a:buNone/>
              <a:defRPr sz="498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942989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081421" y="5692400"/>
            <a:ext cx="12866966" cy="13567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5326826" y="5692400"/>
            <a:ext cx="12866966" cy="13567714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824208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138485"/>
            <a:ext cx="26112371" cy="4133179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5368" y="5241960"/>
            <a:ext cx="12807832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085368" y="7810963"/>
            <a:ext cx="12807832" cy="114887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5326828" y="5241960"/>
            <a:ext cx="12870909" cy="2569003"/>
          </a:xfrm>
        </p:spPr>
        <p:txBody>
          <a:bodyPr anchor="b"/>
          <a:lstStyle>
            <a:lvl1pPr marL="0" indent="0">
              <a:buNone/>
              <a:defRPr sz="7483" b="1"/>
            </a:lvl1pPr>
            <a:lvl2pPr marL="1425595" indent="0">
              <a:buNone/>
              <a:defRPr sz="6236" b="1"/>
            </a:lvl2pPr>
            <a:lvl3pPr marL="2851191" indent="0">
              <a:buNone/>
              <a:defRPr sz="5613" b="1"/>
            </a:lvl3pPr>
            <a:lvl4pPr marL="4276786" indent="0">
              <a:buNone/>
              <a:defRPr sz="4989" b="1"/>
            </a:lvl4pPr>
            <a:lvl5pPr marL="5702381" indent="0">
              <a:buNone/>
              <a:defRPr sz="4989" b="1"/>
            </a:lvl5pPr>
            <a:lvl6pPr marL="7127977" indent="0">
              <a:buNone/>
              <a:defRPr sz="4989" b="1"/>
            </a:lvl6pPr>
            <a:lvl7pPr marL="8553572" indent="0">
              <a:buNone/>
              <a:defRPr sz="4989" b="1"/>
            </a:lvl7pPr>
            <a:lvl8pPr marL="9979167" indent="0">
              <a:buNone/>
              <a:defRPr sz="4989" b="1"/>
            </a:lvl8pPr>
            <a:lvl9pPr marL="11404763" indent="0">
              <a:buNone/>
              <a:defRPr sz="4989" b="1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5326828" y="7810963"/>
            <a:ext cx="12870909" cy="11488750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5025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87626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758652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2870909" y="3078850"/>
            <a:ext cx="15326827" cy="15196234"/>
          </a:xfrm>
        </p:spPr>
        <p:txBody>
          <a:bodyPr/>
          <a:lstStyle>
            <a:lvl1pPr>
              <a:defRPr sz="9978"/>
            </a:lvl1pPr>
            <a:lvl2pPr>
              <a:defRPr sz="8731"/>
            </a:lvl2pPr>
            <a:lvl3pPr>
              <a:defRPr sz="7483"/>
            </a:lvl3pPr>
            <a:lvl4pPr>
              <a:defRPr sz="6236"/>
            </a:lvl4pPr>
            <a:lvl5pPr>
              <a:defRPr sz="6236"/>
            </a:lvl5pPr>
            <a:lvl6pPr>
              <a:defRPr sz="6236"/>
            </a:lvl6pPr>
            <a:lvl7pPr>
              <a:defRPr sz="6236"/>
            </a:lvl7pPr>
            <a:lvl8pPr>
              <a:defRPr sz="6236"/>
            </a:lvl8pPr>
            <a:lvl9pPr>
              <a:defRPr sz="6236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48705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85364" y="1425575"/>
            <a:ext cx="9764544" cy="4989513"/>
          </a:xfrm>
        </p:spPr>
        <p:txBody>
          <a:bodyPr anchor="b"/>
          <a:lstStyle>
            <a:lvl1pPr>
              <a:defRPr sz="9978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870909" y="3078850"/>
            <a:ext cx="15326827" cy="15196234"/>
          </a:xfrm>
        </p:spPr>
        <p:txBody>
          <a:bodyPr anchor="t"/>
          <a:lstStyle>
            <a:lvl1pPr marL="0" indent="0">
              <a:buNone/>
              <a:defRPr sz="9978"/>
            </a:lvl1pPr>
            <a:lvl2pPr marL="1425595" indent="0">
              <a:buNone/>
              <a:defRPr sz="8731"/>
            </a:lvl2pPr>
            <a:lvl3pPr marL="2851191" indent="0">
              <a:buNone/>
              <a:defRPr sz="7483"/>
            </a:lvl3pPr>
            <a:lvl4pPr marL="4276786" indent="0">
              <a:buNone/>
              <a:defRPr sz="6236"/>
            </a:lvl4pPr>
            <a:lvl5pPr marL="5702381" indent="0">
              <a:buNone/>
              <a:defRPr sz="6236"/>
            </a:lvl5pPr>
            <a:lvl6pPr marL="7127977" indent="0">
              <a:buNone/>
              <a:defRPr sz="6236"/>
            </a:lvl6pPr>
            <a:lvl7pPr marL="8553572" indent="0">
              <a:buNone/>
              <a:defRPr sz="6236"/>
            </a:lvl7pPr>
            <a:lvl8pPr marL="9979167" indent="0">
              <a:buNone/>
              <a:defRPr sz="6236"/>
            </a:lvl8pPr>
            <a:lvl9pPr marL="11404763" indent="0">
              <a:buNone/>
              <a:defRPr sz="6236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085364" y="6415088"/>
            <a:ext cx="9764544" cy="11884743"/>
          </a:xfrm>
        </p:spPr>
        <p:txBody>
          <a:bodyPr/>
          <a:lstStyle>
            <a:lvl1pPr marL="0" indent="0">
              <a:buNone/>
              <a:defRPr sz="4989"/>
            </a:lvl1pPr>
            <a:lvl2pPr marL="1425595" indent="0">
              <a:buNone/>
              <a:defRPr sz="4365"/>
            </a:lvl2pPr>
            <a:lvl3pPr marL="2851191" indent="0">
              <a:buNone/>
              <a:defRPr sz="3742"/>
            </a:lvl3pPr>
            <a:lvl4pPr marL="4276786" indent="0">
              <a:buNone/>
              <a:defRPr sz="3118"/>
            </a:lvl4pPr>
            <a:lvl5pPr marL="5702381" indent="0">
              <a:buNone/>
              <a:defRPr sz="3118"/>
            </a:lvl5pPr>
            <a:lvl6pPr marL="7127977" indent="0">
              <a:buNone/>
              <a:defRPr sz="3118"/>
            </a:lvl6pPr>
            <a:lvl7pPr marL="8553572" indent="0">
              <a:buNone/>
              <a:defRPr sz="3118"/>
            </a:lvl7pPr>
            <a:lvl8pPr marL="9979167" indent="0">
              <a:buNone/>
              <a:defRPr sz="3118"/>
            </a:lvl8pPr>
            <a:lvl9pPr marL="11404763" indent="0">
              <a:buNone/>
              <a:defRPr sz="3118"/>
            </a:lvl9pPr>
          </a:lstStyle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7C8802D-CD79-8A43-A71C-F7CD67B0EDFA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327479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081421" y="1138485"/>
            <a:ext cx="26112371" cy="413317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81421" y="5692400"/>
            <a:ext cx="26112371" cy="1356771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
第 </a:t>
            </a:r>
            <a:r>
              <a:rPr lang="en-US" altLang="ja-JP"/>
              <a:t>2 </a:t>
            </a:r>
            <a:r>
              <a:rPr lang="ja-JP" altLang="en-US"/>
              <a:t>レベル
第 </a:t>
            </a:r>
            <a:r>
              <a:rPr lang="en-US" altLang="ja-JP"/>
              <a:t>3 </a:t>
            </a:r>
            <a:r>
              <a:rPr lang="ja-JP" altLang="en-US"/>
              <a:t>レベル
第 </a:t>
            </a:r>
            <a:r>
              <a:rPr lang="en-US" altLang="ja-JP"/>
              <a:t>4 </a:t>
            </a:r>
            <a:r>
              <a:rPr lang="ja-JP" altLang="en-US"/>
              <a:t>レベル
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081421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7C8802D-CD79-8A43-A71C-F7CD67B0EDFA}" type="datetimeFigureOut">
              <a:rPr kumimoji="1" lang="ja-JP" altLang="en-US" smtClean="0"/>
              <a:t>2022/11/4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028665" y="19819457"/>
            <a:ext cx="10217884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1381869" y="19819457"/>
            <a:ext cx="6811923" cy="11384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3742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D33F4D-3709-3441-B7CE-E84801C0D91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100322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2851191" rtl="0" eaLnBrk="1" latinLnBrk="0" hangingPunct="1">
        <a:lnSpc>
          <a:spcPct val="90000"/>
        </a:lnSpc>
        <a:spcBef>
          <a:spcPct val="0"/>
        </a:spcBef>
        <a:buNone/>
        <a:defRPr kumimoji="1" sz="1372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712798" indent="-712798" algn="l" defTabSz="2851191" rtl="0" eaLnBrk="1" latinLnBrk="0" hangingPunct="1">
        <a:lnSpc>
          <a:spcPct val="90000"/>
        </a:lnSpc>
        <a:spcBef>
          <a:spcPts val="3118"/>
        </a:spcBef>
        <a:buFont typeface="Arial" panose="020B0604020202020204" pitchFamily="34" charset="0"/>
        <a:buChar char="•"/>
        <a:defRPr kumimoji="1" sz="8731" kern="1200">
          <a:solidFill>
            <a:schemeClr val="tx1"/>
          </a:solidFill>
          <a:latin typeface="+mn-lt"/>
          <a:ea typeface="+mn-ea"/>
          <a:cs typeface="+mn-cs"/>
        </a:defRPr>
      </a:lvl1pPr>
      <a:lvl2pPr marL="2138393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7483" kern="1200">
          <a:solidFill>
            <a:schemeClr val="tx1"/>
          </a:solidFill>
          <a:latin typeface="+mn-lt"/>
          <a:ea typeface="+mn-ea"/>
          <a:cs typeface="+mn-cs"/>
        </a:defRPr>
      </a:lvl2pPr>
      <a:lvl3pPr marL="3563988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6236" kern="1200">
          <a:solidFill>
            <a:schemeClr val="tx1"/>
          </a:solidFill>
          <a:latin typeface="+mn-lt"/>
          <a:ea typeface="+mn-ea"/>
          <a:cs typeface="+mn-cs"/>
        </a:defRPr>
      </a:lvl3pPr>
      <a:lvl4pPr marL="498958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6415179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840774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926637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10691965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2117560" indent="-712798" algn="l" defTabSz="2851191" rtl="0" eaLnBrk="1" latinLnBrk="0" hangingPunct="1">
        <a:lnSpc>
          <a:spcPct val="90000"/>
        </a:lnSpc>
        <a:spcBef>
          <a:spcPts val="1559"/>
        </a:spcBef>
        <a:buFont typeface="Arial" panose="020B0604020202020204" pitchFamily="34" charset="0"/>
        <a:buChar char="•"/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1pPr>
      <a:lvl2pPr marL="1425595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2pPr>
      <a:lvl3pPr marL="2851191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3pPr>
      <a:lvl4pPr marL="4276786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4pPr>
      <a:lvl5pPr marL="5702381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5pPr>
      <a:lvl6pPr marL="7127977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6pPr>
      <a:lvl7pPr marL="8553572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7pPr>
      <a:lvl8pPr marL="9979167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8pPr>
      <a:lvl9pPr marL="11404763" algn="l" defTabSz="2851191" rtl="0" eaLnBrk="1" latinLnBrk="0" hangingPunct="1">
        <a:defRPr kumimoji="1" sz="56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図 15">
            <a:extLst>
              <a:ext uri="{FF2B5EF4-FFF2-40B4-BE49-F238E27FC236}">
                <a16:creationId xmlns:a16="http://schemas.microsoft.com/office/drawing/2014/main" id="{7E5F3CCB-788E-964D-A33E-E51EB09107C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7301265" y="18420853"/>
            <a:ext cx="1798225" cy="2314766"/>
          </a:xfrm>
          <a:prstGeom prst="rect">
            <a:avLst/>
          </a:prstGeom>
        </p:spPr>
      </p:pic>
      <p:sp>
        <p:nvSpPr>
          <p:cNvPr id="5" name="円/楕円 4">
            <a:extLst>
              <a:ext uri="{FF2B5EF4-FFF2-40B4-BE49-F238E27FC236}">
                <a16:creationId xmlns:a16="http://schemas.microsoft.com/office/drawing/2014/main" id="{8DD89775-BFD2-0E4D-966E-73D8A991355E}"/>
              </a:ext>
            </a:extLst>
          </p:cNvPr>
          <p:cNvSpPr/>
          <p:nvPr/>
        </p:nvSpPr>
        <p:spPr>
          <a:xfrm>
            <a:off x="26841450" y="18268950"/>
            <a:ext cx="2743200" cy="2743200"/>
          </a:xfrm>
          <a:prstGeom prst="ellipse">
            <a:avLst/>
          </a:prstGeom>
          <a:noFill/>
          <a:ln w="190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0812EA1-1BDF-3747-9270-E79D5E5B4F43}"/>
              </a:ext>
            </a:extLst>
          </p:cNvPr>
          <p:cNvSpPr txBox="1"/>
          <p:nvPr/>
        </p:nvSpPr>
        <p:spPr>
          <a:xfrm>
            <a:off x="17509482" y="19994814"/>
            <a:ext cx="9320934" cy="843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地域連携テクノセンター　</a:t>
            </a:r>
            <a:r>
              <a:rPr kumimoji="1" lang="en-US" altLang="ja-JP" dirty="0" smtClean="0"/>
              <a:t>JOINT</a:t>
            </a:r>
            <a:endParaRPr kumimoji="1" lang="ja-JP" altLang="en-US" dirty="0"/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F25EF3-1C9F-F849-9B52-517E9D116C2E}"/>
              </a:ext>
            </a:extLst>
          </p:cNvPr>
          <p:cNvSpPr/>
          <p:nvPr/>
        </p:nvSpPr>
        <p:spPr>
          <a:xfrm rot="16200000">
            <a:off x="-1158635" y="5508846"/>
            <a:ext cx="3183244" cy="84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92D050"/>
                </a:solidFill>
              </a:rPr>
              <a:t>Let’s  Join !!</a:t>
            </a:r>
            <a:endParaRPr lang="ja-JP" altLang="en-US" dirty="0">
              <a:solidFill>
                <a:srgbClr val="92D050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1DE9D3E-ED22-5440-852E-BAA0A9633BD3}"/>
              </a:ext>
            </a:extLst>
          </p:cNvPr>
          <p:cNvSpPr/>
          <p:nvPr/>
        </p:nvSpPr>
        <p:spPr>
          <a:xfrm rot="5400000" flipH="1">
            <a:off x="28259199" y="15752398"/>
            <a:ext cx="3183244" cy="84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96FF"/>
                </a:solidFill>
              </a:rPr>
              <a:t>Let’s  Join !!</a:t>
            </a:r>
            <a:endParaRPr lang="ja-JP" altLang="en-US" dirty="0">
              <a:solidFill>
                <a:srgbClr val="0096FF"/>
              </a:solidFill>
            </a:endParaRPr>
          </a:p>
        </p:txBody>
      </p:sp>
      <p:sp>
        <p:nvSpPr>
          <p:cNvPr id="22" name="曲折矢印 21">
            <a:extLst>
              <a:ext uri="{FF2B5EF4-FFF2-40B4-BE49-F238E27FC236}">
                <a16:creationId xmlns:a16="http://schemas.microsoft.com/office/drawing/2014/main" id="{E060CD00-C545-E142-BD14-AC0CE487BF11}"/>
              </a:ext>
            </a:extLst>
          </p:cNvPr>
          <p:cNvSpPr/>
          <p:nvPr/>
        </p:nvSpPr>
        <p:spPr>
          <a:xfrm rot="5400000" flipH="1" flipV="1">
            <a:off x="5023716" y="-637146"/>
            <a:ext cx="17297400" cy="26001191"/>
          </a:xfrm>
          <a:prstGeom prst="bentArrow">
            <a:avLst>
              <a:gd name="adj1" fmla="val 979"/>
              <a:gd name="adj2" fmla="val 1721"/>
              <a:gd name="adj3" fmla="val 3464"/>
              <a:gd name="adj4" fmla="val 417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曲折矢印 23">
            <a:extLst>
              <a:ext uri="{FF2B5EF4-FFF2-40B4-BE49-F238E27FC236}">
                <a16:creationId xmlns:a16="http://schemas.microsoft.com/office/drawing/2014/main" id="{4BD49FE9-6EB3-9548-834B-77E87ED28B27}"/>
              </a:ext>
            </a:extLst>
          </p:cNvPr>
          <p:cNvSpPr/>
          <p:nvPr/>
        </p:nvSpPr>
        <p:spPr>
          <a:xfrm rot="5400000">
            <a:off x="9616769" y="-1698929"/>
            <a:ext cx="14554202" cy="25381561"/>
          </a:xfrm>
          <a:prstGeom prst="bentArrow">
            <a:avLst>
              <a:gd name="adj1" fmla="val 979"/>
              <a:gd name="adj2" fmla="val 1721"/>
              <a:gd name="adj3" fmla="val 3464"/>
              <a:gd name="adj4" fmla="val 4170"/>
            </a:avLst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円/楕円 24">
            <a:extLst>
              <a:ext uri="{FF2B5EF4-FFF2-40B4-BE49-F238E27FC236}">
                <a16:creationId xmlns:a16="http://schemas.microsoft.com/office/drawing/2014/main" id="{9CCA5B78-7937-544D-BD9D-6B7B3CA7511E}"/>
              </a:ext>
            </a:extLst>
          </p:cNvPr>
          <p:cNvSpPr/>
          <p:nvPr/>
        </p:nvSpPr>
        <p:spPr>
          <a:xfrm>
            <a:off x="636930" y="323850"/>
            <a:ext cx="3566160" cy="3566160"/>
          </a:xfrm>
          <a:prstGeom prst="ellipse">
            <a:avLst/>
          </a:prstGeom>
          <a:noFill/>
          <a:ln w="190500"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357494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図 1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2814" y="516091"/>
            <a:ext cx="2855041" cy="3266579"/>
          </a:xfrm>
          <a:prstGeom prst="rect">
            <a:avLst/>
          </a:prstGeom>
        </p:spPr>
      </p:pic>
      <p:pic>
        <p:nvPicPr>
          <p:cNvPr id="16" name="図 15">
            <a:extLst>
              <a:ext uri="{FF2B5EF4-FFF2-40B4-BE49-F238E27FC236}">
                <a16:creationId xmlns:a16="http://schemas.microsoft.com/office/drawing/2014/main" id="{7E5F3CCB-788E-964D-A33E-E51EB09107C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301265" y="18420853"/>
            <a:ext cx="1798225" cy="2314766"/>
          </a:xfrm>
          <a:prstGeom prst="rect">
            <a:avLst/>
          </a:prstGeom>
        </p:spPr>
      </p:pic>
      <p:sp>
        <p:nvSpPr>
          <p:cNvPr id="5" name="円/楕円 4">
            <a:extLst>
              <a:ext uri="{FF2B5EF4-FFF2-40B4-BE49-F238E27FC236}">
                <a16:creationId xmlns:a16="http://schemas.microsoft.com/office/drawing/2014/main" id="{8DD89775-BFD2-0E4D-966E-73D8A991355E}"/>
              </a:ext>
            </a:extLst>
          </p:cNvPr>
          <p:cNvSpPr/>
          <p:nvPr/>
        </p:nvSpPr>
        <p:spPr>
          <a:xfrm>
            <a:off x="26841450" y="18268950"/>
            <a:ext cx="2743200" cy="2743200"/>
          </a:xfrm>
          <a:prstGeom prst="ellipse">
            <a:avLst/>
          </a:prstGeom>
          <a:noFill/>
          <a:ln w="190500"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50812EA1-1BDF-3747-9270-E79D5E5B4F43}"/>
              </a:ext>
            </a:extLst>
          </p:cNvPr>
          <p:cNvSpPr txBox="1"/>
          <p:nvPr/>
        </p:nvSpPr>
        <p:spPr>
          <a:xfrm>
            <a:off x="17509482" y="19994814"/>
            <a:ext cx="9320934" cy="84343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地域連携テクノセンター　</a:t>
            </a:r>
            <a:r>
              <a:rPr kumimoji="1" lang="en-US" altLang="ja-JP" dirty="0" smtClean="0"/>
              <a:t>JOINT</a:t>
            </a:r>
            <a:endParaRPr kumimoji="1" lang="ja-JP" altLang="en-US" dirty="0"/>
          </a:p>
        </p:txBody>
      </p:sp>
      <p:sp>
        <p:nvSpPr>
          <p:cNvPr id="2" name="線吹き出し 1 (枠付き) 1">
            <a:extLst>
              <a:ext uri="{FF2B5EF4-FFF2-40B4-BE49-F238E27FC236}">
                <a16:creationId xmlns:a16="http://schemas.microsoft.com/office/drawing/2014/main" id="{B52D341A-96C4-C843-AAD0-8EC6C0EABC6A}"/>
              </a:ext>
            </a:extLst>
          </p:cNvPr>
          <p:cNvSpPr/>
          <p:nvPr/>
        </p:nvSpPr>
        <p:spPr>
          <a:xfrm>
            <a:off x="5484262" y="51634"/>
            <a:ext cx="17552452" cy="1605005"/>
          </a:xfrm>
          <a:prstGeom prst="borderCallout1">
            <a:avLst>
              <a:gd name="adj1" fmla="val 64539"/>
              <a:gd name="adj2" fmla="val -1654"/>
              <a:gd name="adj3" fmla="val 114486"/>
              <a:gd name="adj4" fmla="val -6019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dirty="0"/>
              <a:t>会社の</a:t>
            </a:r>
            <a:r>
              <a:rPr kumimoji="1" lang="ja-JP" altLang="en-US" dirty="0" smtClean="0"/>
              <a:t>ロゴ</a:t>
            </a:r>
            <a:endParaRPr kumimoji="1" lang="en-US" altLang="ja-JP" dirty="0" smtClean="0"/>
          </a:p>
          <a:p>
            <a:r>
              <a:rPr lang="ja-JP" altLang="en-US" sz="2800" dirty="0" smtClean="0"/>
              <a:t>（青色の〇はロゴに合わせて大きさ変更可、ロゴがない場合は貴社を象徴する画像等をご使用ください。）</a:t>
            </a:r>
            <a:endParaRPr kumimoji="1" lang="ja-JP" altLang="en-US" sz="2800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AF530BF5-3316-974E-8B99-62D7F0CD23FB}"/>
              </a:ext>
            </a:extLst>
          </p:cNvPr>
          <p:cNvSpPr txBox="1"/>
          <p:nvPr/>
        </p:nvSpPr>
        <p:spPr>
          <a:xfrm>
            <a:off x="4628974" y="2196346"/>
            <a:ext cx="23961039" cy="178510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1000" b="1" dirty="0" smtClean="0"/>
              <a:t>高専</a:t>
            </a:r>
            <a:r>
              <a:rPr lang="en-US" altLang="ja-JP" sz="11000" b="1" dirty="0" smtClean="0"/>
              <a:t> </a:t>
            </a:r>
            <a:r>
              <a:rPr lang="ja-JP" altLang="en-US" sz="11000" b="1" dirty="0"/>
              <a:t>株式会社</a:t>
            </a:r>
            <a:r>
              <a:rPr lang="ja-JP" altLang="en-US" sz="8000" dirty="0"/>
              <a:t>　</a:t>
            </a:r>
            <a:r>
              <a:rPr lang="ja-JP" altLang="en-US" sz="6000" dirty="0"/>
              <a:t>〒</a:t>
            </a:r>
            <a:r>
              <a:rPr lang="en-US" altLang="ja-JP" sz="6000" dirty="0"/>
              <a:t>916-8507 </a:t>
            </a:r>
            <a:r>
              <a:rPr lang="ja-JP" altLang="en-US" sz="6000" dirty="0"/>
              <a:t>福井県鯖江市下司町</a:t>
            </a:r>
            <a:endParaRPr kumimoji="1" lang="ja-JP" altLang="en-US" sz="6000" dirty="0"/>
          </a:p>
        </p:txBody>
      </p:sp>
      <p:sp>
        <p:nvSpPr>
          <p:cNvPr id="10" name="線吹き出し 1 (枠付き) 9">
            <a:extLst>
              <a:ext uri="{FF2B5EF4-FFF2-40B4-BE49-F238E27FC236}">
                <a16:creationId xmlns:a16="http://schemas.microsoft.com/office/drawing/2014/main" id="{8769E1F9-B3B2-5B44-9C6B-68D248CC5162}"/>
              </a:ext>
            </a:extLst>
          </p:cNvPr>
          <p:cNvSpPr/>
          <p:nvPr/>
        </p:nvSpPr>
        <p:spPr>
          <a:xfrm>
            <a:off x="16222607" y="1656639"/>
            <a:ext cx="13628214" cy="1158293"/>
          </a:xfrm>
          <a:prstGeom prst="borderCallout1">
            <a:avLst>
              <a:gd name="adj1" fmla="val 58784"/>
              <a:gd name="adj2" fmla="val -2893"/>
              <a:gd name="adj3" fmla="val 84663"/>
              <a:gd name="adj4" fmla="val -16213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社名</a:t>
            </a:r>
            <a:r>
              <a:rPr kumimoji="1" lang="ja-JP" altLang="en-US" dirty="0" smtClean="0"/>
              <a:t>（</a:t>
            </a:r>
            <a:r>
              <a:rPr kumimoji="1" lang="en-US" altLang="ja-JP" dirty="0" smtClean="0"/>
              <a:t>110</a:t>
            </a:r>
            <a:r>
              <a:rPr kumimoji="1" lang="ja-JP" altLang="en-US" dirty="0" smtClean="0"/>
              <a:t>ポイント</a:t>
            </a:r>
            <a:r>
              <a:rPr kumimoji="1" lang="ja-JP" altLang="en-US" dirty="0"/>
              <a:t>）および住所（</a:t>
            </a:r>
            <a:r>
              <a:rPr kumimoji="1" lang="en-US" altLang="ja-JP" dirty="0"/>
              <a:t>60</a:t>
            </a:r>
            <a:r>
              <a:rPr kumimoji="1" lang="ja-JP" altLang="en-US" dirty="0"/>
              <a:t>ポイント）</a:t>
            </a:r>
          </a:p>
        </p:txBody>
      </p:sp>
      <p:sp>
        <p:nvSpPr>
          <p:cNvPr id="3" name="角丸四角形 2">
            <a:extLst>
              <a:ext uri="{FF2B5EF4-FFF2-40B4-BE49-F238E27FC236}">
                <a16:creationId xmlns:a16="http://schemas.microsoft.com/office/drawing/2014/main" id="{103B9776-E7A9-3048-8B79-02719132FB19}"/>
              </a:ext>
            </a:extLst>
          </p:cNvPr>
          <p:cNvSpPr/>
          <p:nvPr/>
        </p:nvSpPr>
        <p:spPr>
          <a:xfrm>
            <a:off x="1234844" y="3981450"/>
            <a:ext cx="27864646" cy="15839463"/>
          </a:xfrm>
          <a:prstGeom prst="roundRect">
            <a:avLst>
              <a:gd name="adj" fmla="val 5499"/>
            </a:avLst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439EB9FD-81C7-9446-9611-F35D28DCEF0C}"/>
              </a:ext>
            </a:extLst>
          </p:cNvPr>
          <p:cNvSpPr/>
          <p:nvPr/>
        </p:nvSpPr>
        <p:spPr>
          <a:xfrm>
            <a:off x="2786988" y="6888987"/>
            <a:ext cx="25114568" cy="840230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dirty="0"/>
              <a:t>・会社案内</a:t>
            </a:r>
            <a:endParaRPr lang="en-US" altLang="ja-JP" sz="5400" dirty="0"/>
          </a:p>
          <a:p>
            <a:r>
              <a:rPr lang="ja-JP" altLang="en-US" sz="5400" dirty="0"/>
              <a:t>・ニーズ（技術相談）</a:t>
            </a:r>
            <a:endParaRPr lang="en-US" altLang="ja-JP" sz="5400" dirty="0"/>
          </a:p>
          <a:p>
            <a:r>
              <a:rPr lang="ja-JP" altLang="en-US" sz="5400" dirty="0"/>
              <a:t>・写真　　　　　　などを</a:t>
            </a:r>
            <a:r>
              <a:rPr lang="en-US" altLang="ja-JP" sz="5400" b="1" dirty="0"/>
              <a:t>A1</a:t>
            </a:r>
            <a:r>
              <a:rPr lang="ja-JP" altLang="en-US" sz="5400" b="1" dirty="0"/>
              <a:t>横刷りサイズ</a:t>
            </a:r>
            <a:r>
              <a:rPr lang="ja-JP" altLang="en-US" sz="5400" dirty="0"/>
              <a:t>におさめて是非ご紹介下さい．</a:t>
            </a:r>
            <a:endParaRPr lang="en-US" altLang="ja-JP" sz="5400" dirty="0"/>
          </a:p>
          <a:p>
            <a:endParaRPr lang="en-US" altLang="ja-JP" sz="5400" dirty="0"/>
          </a:p>
          <a:p>
            <a:r>
              <a:rPr lang="en-US" altLang="ja-JP" sz="5400" dirty="0"/>
              <a:t>JOINT</a:t>
            </a:r>
            <a:r>
              <a:rPr lang="ja-JP" altLang="en-US" sz="5400" dirty="0"/>
              <a:t>フォーラム</a:t>
            </a:r>
            <a:r>
              <a:rPr lang="ja-JP" altLang="en-US" sz="5400" dirty="0" smtClean="0"/>
              <a:t>にてポスター掲示</a:t>
            </a:r>
            <a:r>
              <a:rPr lang="ja-JP" altLang="en-US" sz="5400" dirty="0"/>
              <a:t>させていただきます．</a:t>
            </a:r>
            <a:endParaRPr lang="en-US" altLang="ja-JP" sz="5400" dirty="0"/>
          </a:p>
          <a:p>
            <a:r>
              <a:rPr lang="ja-JP" altLang="en-US" sz="5400" dirty="0"/>
              <a:t>また，この内容は</a:t>
            </a:r>
            <a:r>
              <a:rPr lang="ja-JP" altLang="en-US" sz="5400" b="1" u="sng" dirty="0">
                <a:solidFill>
                  <a:srgbClr val="0432FF"/>
                </a:solidFill>
              </a:rPr>
              <a:t>学生の目に留まる学内電子掲示板でもご紹介する予定です</a:t>
            </a:r>
            <a:r>
              <a:rPr lang="ja-JP" altLang="en-US" sz="5400" dirty="0">
                <a:solidFill>
                  <a:srgbClr val="0432FF"/>
                </a:solidFill>
              </a:rPr>
              <a:t>．</a:t>
            </a:r>
            <a:endParaRPr lang="en-US" altLang="ja-JP" sz="5400" dirty="0">
              <a:solidFill>
                <a:srgbClr val="0432FF"/>
              </a:solidFill>
            </a:endParaRPr>
          </a:p>
          <a:p>
            <a:r>
              <a:rPr lang="ja-JP" altLang="en-US" sz="5400" dirty="0">
                <a:solidFill>
                  <a:srgbClr val="FF0000"/>
                </a:solidFill>
              </a:rPr>
              <a:t>　　　　　　　　</a:t>
            </a:r>
            <a:r>
              <a:rPr lang="en-US" altLang="ja-JP" sz="5400" dirty="0">
                <a:solidFill>
                  <a:srgbClr val="FF0000"/>
                </a:solidFill>
              </a:rPr>
              <a:t>※</a:t>
            </a:r>
            <a:r>
              <a:rPr lang="ja-JP" altLang="en-US" sz="5400" dirty="0">
                <a:solidFill>
                  <a:srgbClr val="FF0000"/>
                </a:solidFill>
              </a:rPr>
              <a:t>参考</a:t>
            </a:r>
            <a:r>
              <a:rPr lang="en-US" altLang="ja-JP" sz="5400" dirty="0">
                <a:solidFill>
                  <a:srgbClr val="FF0000"/>
                </a:solidFill>
              </a:rPr>
              <a:t>※</a:t>
            </a:r>
            <a:r>
              <a:rPr lang="ja-JP" altLang="en-US" sz="5400" dirty="0">
                <a:solidFill>
                  <a:srgbClr val="FF0000"/>
                </a:solidFill>
              </a:rPr>
              <a:t>　電子掲示板の解像度</a:t>
            </a:r>
            <a:r>
              <a:rPr lang="ja-JP" altLang="en-US" sz="5400" dirty="0" smtClean="0">
                <a:solidFill>
                  <a:srgbClr val="FF0000"/>
                </a:solidFill>
              </a:rPr>
              <a:t>は</a:t>
            </a:r>
            <a:r>
              <a:rPr lang="en-US" altLang="ja-JP" sz="5400" dirty="0" smtClean="0">
                <a:solidFill>
                  <a:srgbClr val="FF0000"/>
                </a:solidFill>
              </a:rPr>
              <a:t>4K</a:t>
            </a:r>
            <a:r>
              <a:rPr lang="ja-JP" altLang="en-US" sz="5400" dirty="0" err="1" smtClean="0">
                <a:solidFill>
                  <a:srgbClr val="FF0000"/>
                </a:solidFill>
              </a:rPr>
              <a:t>，</a:t>
            </a:r>
            <a:r>
              <a:rPr lang="en-US" altLang="ja-JP" sz="5400" dirty="0" smtClean="0">
                <a:solidFill>
                  <a:srgbClr val="FF0000"/>
                </a:solidFill>
              </a:rPr>
              <a:t>55</a:t>
            </a:r>
            <a:r>
              <a:rPr lang="ja-JP" altLang="en-US" sz="5400" dirty="0" smtClean="0">
                <a:solidFill>
                  <a:srgbClr val="FF0000"/>
                </a:solidFill>
              </a:rPr>
              <a:t>インチです．</a:t>
            </a:r>
            <a:endParaRPr lang="en-US" altLang="ja-JP" sz="5400" dirty="0" smtClean="0">
              <a:solidFill>
                <a:srgbClr val="FF0000"/>
              </a:solidFill>
            </a:endParaRPr>
          </a:p>
          <a:p>
            <a:r>
              <a:rPr lang="ja-JP" altLang="en-US" sz="5400" dirty="0">
                <a:solidFill>
                  <a:srgbClr val="FF0000"/>
                </a:solidFill>
              </a:rPr>
              <a:t>　</a:t>
            </a:r>
            <a:r>
              <a:rPr lang="ja-JP" altLang="en-US" sz="5400" dirty="0" smtClean="0">
                <a:solidFill>
                  <a:srgbClr val="FF0000"/>
                </a:solidFill>
              </a:rPr>
              <a:t>　　　　　　　　　　　　スライドショーにして１０秒間隔で流します</a:t>
            </a:r>
            <a:r>
              <a:rPr lang="ja-JP" altLang="en-US" sz="5400" dirty="0">
                <a:solidFill>
                  <a:srgbClr val="FF0000"/>
                </a:solidFill>
              </a:rPr>
              <a:t>．</a:t>
            </a:r>
            <a:endParaRPr lang="en-US" altLang="ja-JP" sz="5400" dirty="0">
              <a:solidFill>
                <a:srgbClr val="FF0000"/>
              </a:solidFill>
            </a:endParaRPr>
          </a:p>
          <a:p>
            <a:endParaRPr lang="en-US" altLang="ja-JP" sz="5400" dirty="0">
              <a:solidFill>
                <a:srgbClr val="FF0000"/>
              </a:solidFill>
            </a:endParaRPr>
          </a:p>
          <a:p>
            <a:r>
              <a:rPr lang="ja-JP" altLang="en-US" sz="5400" dirty="0"/>
              <a:t>文字が小さいと見にくくなる場合がありますので，適宜ご判断をお願いします．</a:t>
            </a:r>
            <a:endParaRPr lang="en-US" altLang="ja-JP" sz="5400" dirty="0"/>
          </a:p>
        </p:txBody>
      </p:sp>
      <p:sp>
        <p:nvSpPr>
          <p:cNvPr id="13" name="正方形/長方形 12">
            <a:extLst>
              <a:ext uri="{FF2B5EF4-FFF2-40B4-BE49-F238E27FC236}">
                <a16:creationId xmlns:a16="http://schemas.microsoft.com/office/drawing/2014/main" id="{B7780F22-2DA4-4640-9E94-697E37D9589F}"/>
              </a:ext>
            </a:extLst>
          </p:cNvPr>
          <p:cNvSpPr/>
          <p:nvPr/>
        </p:nvSpPr>
        <p:spPr>
          <a:xfrm>
            <a:off x="2864859" y="4521156"/>
            <a:ext cx="140346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5400" b="1" dirty="0">
                <a:solidFill>
                  <a:srgbClr val="FF0000"/>
                </a:solidFill>
              </a:rPr>
              <a:t>自由記入欄（</a:t>
            </a:r>
            <a:r>
              <a:rPr lang="ja-JP" altLang="en-US" sz="5400" b="1" u="sng" dirty="0">
                <a:solidFill>
                  <a:srgbClr val="FF0000"/>
                </a:solidFill>
              </a:rPr>
              <a:t>赤点線の枠は削除して下さい</a:t>
            </a:r>
            <a:r>
              <a:rPr lang="ja-JP" altLang="en-US" sz="5400" b="1" dirty="0">
                <a:solidFill>
                  <a:srgbClr val="FF0000"/>
                </a:solidFill>
              </a:rPr>
              <a:t>）</a:t>
            </a:r>
            <a:endParaRPr lang="ja-JP" altLang="en-US" b="1" dirty="0">
              <a:solidFill>
                <a:srgbClr val="FF0000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2BF25EF3-1C9F-F849-9B52-517E9D116C2E}"/>
              </a:ext>
            </a:extLst>
          </p:cNvPr>
          <p:cNvSpPr/>
          <p:nvPr/>
        </p:nvSpPr>
        <p:spPr>
          <a:xfrm rot="16200000">
            <a:off x="-1158635" y="5508846"/>
            <a:ext cx="3183244" cy="84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92D050"/>
                </a:solidFill>
              </a:rPr>
              <a:t>Let’s  Join !!</a:t>
            </a:r>
            <a:endParaRPr lang="ja-JP" altLang="en-US" dirty="0">
              <a:solidFill>
                <a:srgbClr val="92D050"/>
              </a:solidFill>
            </a:endParaRPr>
          </a:p>
        </p:txBody>
      </p:sp>
      <p:sp>
        <p:nvSpPr>
          <p:cNvPr id="17" name="正方形/長方形 16">
            <a:extLst>
              <a:ext uri="{FF2B5EF4-FFF2-40B4-BE49-F238E27FC236}">
                <a16:creationId xmlns:a16="http://schemas.microsoft.com/office/drawing/2014/main" id="{21DE9D3E-ED22-5440-852E-BAA0A9633BD3}"/>
              </a:ext>
            </a:extLst>
          </p:cNvPr>
          <p:cNvSpPr/>
          <p:nvPr/>
        </p:nvSpPr>
        <p:spPr>
          <a:xfrm rot="5400000" flipH="1">
            <a:off x="28259199" y="15752398"/>
            <a:ext cx="3183244" cy="84343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ja-JP" dirty="0">
                <a:solidFill>
                  <a:srgbClr val="0096FF"/>
                </a:solidFill>
              </a:rPr>
              <a:t>Let’s  Join !!</a:t>
            </a:r>
            <a:endParaRPr lang="ja-JP" altLang="en-US" dirty="0">
              <a:solidFill>
                <a:srgbClr val="0096FF"/>
              </a:solidFill>
            </a:endParaRPr>
          </a:p>
        </p:txBody>
      </p:sp>
      <p:sp>
        <p:nvSpPr>
          <p:cNvPr id="22" name="曲折矢印 21">
            <a:extLst>
              <a:ext uri="{FF2B5EF4-FFF2-40B4-BE49-F238E27FC236}">
                <a16:creationId xmlns:a16="http://schemas.microsoft.com/office/drawing/2014/main" id="{E060CD00-C545-E142-BD14-AC0CE487BF11}"/>
              </a:ext>
            </a:extLst>
          </p:cNvPr>
          <p:cNvSpPr/>
          <p:nvPr/>
        </p:nvSpPr>
        <p:spPr>
          <a:xfrm rot="5400000" flipH="1" flipV="1">
            <a:off x="5023716" y="-637146"/>
            <a:ext cx="17297400" cy="26001191"/>
          </a:xfrm>
          <a:prstGeom prst="bentArrow">
            <a:avLst>
              <a:gd name="adj1" fmla="val 979"/>
              <a:gd name="adj2" fmla="val 1721"/>
              <a:gd name="adj3" fmla="val 3464"/>
              <a:gd name="adj4" fmla="val 4170"/>
            </a:avLst>
          </a:prstGeom>
          <a:solidFill>
            <a:srgbClr val="92D050"/>
          </a:solidFill>
          <a:ln>
            <a:solidFill>
              <a:srgbClr val="92D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4" name="曲折矢印 23">
            <a:extLst>
              <a:ext uri="{FF2B5EF4-FFF2-40B4-BE49-F238E27FC236}">
                <a16:creationId xmlns:a16="http://schemas.microsoft.com/office/drawing/2014/main" id="{4BD49FE9-6EB3-9548-834B-77E87ED28B27}"/>
              </a:ext>
            </a:extLst>
          </p:cNvPr>
          <p:cNvSpPr/>
          <p:nvPr/>
        </p:nvSpPr>
        <p:spPr>
          <a:xfrm rot="5400000">
            <a:off x="9616769" y="-1698929"/>
            <a:ext cx="14554202" cy="25381561"/>
          </a:xfrm>
          <a:prstGeom prst="bentArrow">
            <a:avLst>
              <a:gd name="adj1" fmla="val 979"/>
              <a:gd name="adj2" fmla="val 1721"/>
              <a:gd name="adj3" fmla="val 3464"/>
              <a:gd name="adj4" fmla="val 4170"/>
            </a:avLst>
          </a:prstGeom>
          <a:solidFill>
            <a:srgbClr val="0096FF"/>
          </a:solidFill>
          <a:ln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5" name="円/楕円 24">
            <a:extLst>
              <a:ext uri="{FF2B5EF4-FFF2-40B4-BE49-F238E27FC236}">
                <a16:creationId xmlns:a16="http://schemas.microsoft.com/office/drawing/2014/main" id="{9CCA5B78-7937-544D-BD9D-6B7B3CA7511E}"/>
              </a:ext>
            </a:extLst>
          </p:cNvPr>
          <p:cNvSpPr/>
          <p:nvPr/>
        </p:nvSpPr>
        <p:spPr>
          <a:xfrm>
            <a:off x="636930" y="323850"/>
            <a:ext cx="3566160" cy="3566160"/>
          </a:xfrm>
          <a:prstGeom prst="ellipse">
            <a:avLst/>
          </a:prstGeom>
          <a:noFill/>
          <a:ln w="190500">
            <a:solidFill>
              <a:srgbClr val="0096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957793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noFill/>
        <a:ln w="190500">
          <a:solidFill>
            <a:srgbClr val="92D050"/>
          </a:solidFill>
        </a:ln>
      </a:spPr>
      <a:bodyPr rtlCol="0" anchor="ctr"/>
      <a:lstStyle>
        <a:defPPr algn="ctr">
          <a:defRPr kumimoji="1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146</TotalTime>
  <Words>201</Words>
  <Application>Microsoft Office PowerPoint</Application>
  <PresentationFormat>ユーザー設定</PresentationFormat>
  <Paragraphs>21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8" baseType="lpstr">
      <vt:lpstr>游ゴシック</vt:lpstr>
      <vt:lpstr>游ゴシック Light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金田 直人</dc:creator>
  <cp:lastModifiedBy>評価・地域連携係０３</cp:lastModifiedBy>
  <cp:revision>27</cp:revision>
  <cp:lastPrinted>2022-11-04T10:05:08Z</cp:lastPrinted>
  <dcterms:created xsi:type="dcterms:W3CDTF">2020-10-07T09:09:17Z</dcterms:created>
  <dcterms:modified xsi:type="dcterms:W3CDTF">2022-11-04T10:06:13Z</dcterms:modified>
</cp:coreProperties>
</file>