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5"/>
  </p:notesMasterIdLst>
  <p:sldIdLst>
    <p:sldId id="257" r:id="rId2"/>
    <p:sldId id="256" r:id="rId3"/>
    <p:sldId id="258" r:id="rId4"/>
  </p:sldIdLst>
  <p:sldSz cx="9906000" cy="6858000" type="A4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37" userDrawn="1">
          <p15:clr>
            <a:srgbClr val="A4A3A4"/>
          </p15:clr>
        </p15:guide>
        <p15:guide id="2" pos="3143" userDrawn="1">
          <p15:clr>
            <a:srgbClr val="A4A3A4"/>
          </p15:clr>
        </p15:guide>
      </p15:sldGuideLst>
    </p:ext>
    <p:ext uri="http://customooxmlschemas.google.com/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11" roundtripDataSignature="AMtx7miF2fjcER+5fSP4KnQ88vKd8HvlM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C25675B5-B812-4903-BE22-E76118FCE939}">
  <a:tblStyle styleId="{C25675B5-B812-4903-BE22-E76118FCE939}" styleName="Table_0">
    <a:wholeTbl>
      <a:tcTxStyle b="off" i="off">
        <a:font>
          <a:latin typeface="Calibri"/>
          <a:ea typeface="Calibri"/>
          <a:cs typeface="Calibri"/>
        </a:font>
        <a:schemeClr val="dk1"/>
      </a:tcTxStyle>
      <a:tcStyle>
        <a:tcBdr>
          <a:lef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E9EFF7"/>
          </a:solidFill>
        </a:fill>
      </a:tcStyle>
    </a:wholeTbl>
    <a:band1H>
      <a:tcTxStyle/>
      <a:tcStyle>
        <a:tcBdr/>
        <a:fill>
          <a:solidFill>
            <a:srgbClr val="D0DEEF"/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rgbClr val="D0DEEF"/>
          </a:solidFill>
        </a:fill>
      </a:tcStyle>
    </a:band1V>
    <a:band2V>
      <a:tcTxStyle/>
      <a:tcStyle>
        <a:tcBdr/>
      </a:tcStyle>
    </a:band2V>
    <a:lastCol>
      <a:tcTxStyle b="on" i="off">
        <a:font>
          <a:latin typeface="Calibri"/>
          <a:ea typeface="Calibri"/>
          <a:cs typeface="Calibri"/>
        </a:font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 i="off">
        <a:font>
          <a:latin typeface="Calibri"/>
          <a:ea typeface="Calibri"/>
          <a:cs typeface="Calibri"/>
        </a:font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top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</a:tcBdr>
        <a:fill>
          <a:solidFill>
            <a:schemeClr val="accent1"/>
          </a:solidFill>
        </a:fill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bottom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</a:tcBdr>
        <a:fill>
          <a:solidFill>
            <a:schemeClr val="accent1"/>
          </a:solidFill>
        </a:fill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04611093-0C52-4855-8652-6C8F36053A84}" styleName="Table_1">
    <a:wholeTbl>
      <a:tcTxStyle b="off" i="off">
        <a:font>
          <a:latin typeface="Calibri"/>
          <a:ea typeface="Calibri"/>
          <a:cs typeface="Calibri"/>
        </a:font>
        <a:schemeClr val="dk1"/>
      </a:tcTxStyle>
      <a:tcStyle>
        <a:tcBdr>
          <a:lef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EBF1E8"/>
          </a:solidFill>
        </a:fill>
      </a:tcStyle>
    </a:wholeTbl>
    <a:band1H>
      <a:tcTxStyle/>
      <a:tcStyle>
        <a:tcBdr/>
        <a:fill>
          <a:solidFill>
            <a:srgbClr val="D4E2CE"/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rgbClr val="D4E2CE"/>
          </a:solidFill>
        </a:fill>
      </a:tcStyle>
    </a:band1V>
    <a:band2V>
      <a:tcTxStyle/>
      <a:tcStyle>
        <a:tcBdr/>
      </a:tcStyle>
    </a:band2V>
    <a:lastCol>
      <a:tcTxStyle b="on" i="off">
        <a:font>
          <a:latin typeface="Calibri"/>
          <a:ea typeface="Calibri"/>
          <a:cs typeface="Calibri"/>
        </a:font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 i="off">
        <a:font>
          <a:latin typeface="Calibri"/>
          <a:ea typeface="Calibri"/>
          <a:cs typeface="Calibri"/>
        </a:font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top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</a:tcBdr>
        <a:fill>
          <a:solidFill>
            <a:schemeClr val="accent6"/>
          </a:solidFill>
        </a:fill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bottom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</a:tcBdr>
        <a:fill>
          <a:solidFill>
            <a:schemeClr val="accent6"/>
          </a:solidFill>
        </a:fill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>
    <p:restoredLeft sz="15620"/>
    <p:restoredTop sz="94660"/>
  </p:normalViewPr>
  <p:slideViewPr>
    <p:cSldViewPr snapToGrid="0">
      <p:cViewPr varScale="1">
        <p:scale>
          <a:sx n="74" d="100"/>
          <a:sy n="74" d="100"/>
        </p:scale>
        <p:origin x="1086" y="66"/>
      </p:cViewPr>
      <p:guideLst>
        <p:guide orient="horz" pos="2137"/>
        <p:guide pos="3143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11" Type="http://customschemas.google.com/relationships/presentationmetadata" Target="metadata"/><Relationship Id="rId5" Type="http://schemas.openxmlformats.org/officeDocument/2006/relationships/notesMaster" Target="notesMasters/notesMaster1.xml"/><Relationship Id="rId15" Type="http://schemas.openxmlformats.org/officeDocument/2006/relationships/tableStyles" Target="tableStyles.xml"/><Relationship Id="rId4" Type="http://schemas.openxmlformats.org/officeDocument/2006/relationships/slide" Target="slides/slide3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952500" y="685800"/>
            <a:ext cx="4953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g9c0c5dd9de_0_3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5" name="Google Shape;85;g9c0c5dd9de_0_36:notes"/>
          <p:cNvSpPr>
            <a:spLocks noGrp="1" noRot="1" noChangeAspect="1"/>
          </p:cNvSpPr>
          <p:nvPr>
            <p:ph type="sldImg" idx="2"/>
          </p:nvPr>
        </p:nvSpPr>
        <p:spPr>
          <a:xfrm>
            <a:off x="952500" y="685800"/>
            <a:ext cx="4953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6738663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g9c0c5dd9de_0_3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5" name="Google Shape;85;g9c0c5dd9de_0_36:notes"/>
          <p:cNvSpPr>
            <a:spLocks noGrp="1" noRot="1" noChangeAspect="1"/>
          </p:cNvSpPr>
          <p:nvPr>
            <p:ph type="sldImg" idx="2"/>
          </p:nvPr>
        </p:nvSpPr>
        <p:spPr>
          <a:xfrm>
            <a:off x="952500" y="685800"/>
            <a:ext cx="4953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g9c0c5dd9de_0_3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5" name="Google Shape;85;g9c0c5dd9de_0_36:notes"/>
          <p:cNvSpPr>
            <a:spLocks noGrp="1" noRot="1" noChangeAspect="1"/>
          </p:cNvSpPr>
          <p:nvPr>
            <p:ph type="sldImg" idx="2"/>
          </p:nvPr>
        </p:nvSpPr>
        <p:spPr>
          <a:xfrm>
            <a:off x="952500" y="685800"/>
            <a:ext cx="4953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0604743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 スライド">
  <p:cSld name="タイトル スライド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Google Shape;12;p5"/>
          <p:cNvGraphicFramePr/>
          <p:nvPr>
            <p:extLst>
              <p:ext uri="{D42A27DB-BD31-4B8C-83A1-F6EECF244321}">
                <p14:modId xmlns:p14="http://schemas.microsoft.com/office/powerpoint/2010/main" val="791883991"/>
              </p:ext>
            </p:extLst>
          </p:nvPr>
        </p:nvGraphicFramePr>
        <p:xfrm>
          <a:off x="283461" y="978412"/>
          <a:ext cx="9327000" cy="4662240"/>
        </p:xfrm>
        <a:graphic>
          <a:graphicData uri="http://schemas.openxmlformats.org/drawingml/2006/table">
            <a:tbl>
              <a:tblPr firstRow="1" bandRow="1">
                <a:noFill/>
                <a:tableStyleId>{C25675B5-B812-4903-BE22-E76118FCE939}</a:tableStyleId>
              </a:tblPr>
              <a:tblGrid>
                <a:gridCol w="557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967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772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772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772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7725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7725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7725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7725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77725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77725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77725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</a:tblGrid>
              <a:tr h="777040"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b="0">
                        <a:solidFill>
                          <a:schemeClr val="dk1"/>
                        </a:solidFill>
                      </a:endParaRPr>
                    </a:p>
                  </a:txBody>
                  <a:tcPr marL="91450" marR="91450" marT="45725" marB="45725" anchor="b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/>
                    </a:p>
                  </a:txBody>
                  <a:tcPr marL="91450" marR="91450" marT="45725" marB="45725">
                    <a:lnL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/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dirty="0"/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dirty="0"/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/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/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/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/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/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/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dirty="0"/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77040"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b="0">
                        <a:solidFill>
                          <a:schemeClr val="dk1"/>
                        </a:solidFill>
                      </a:endParaRPr>
                    </a:p>
                  </a:txBody>
                  <a:tcPr marL="91450" marR="91450" marT="45725" marB="45725" anchor="b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/>
                    </a:p>
                  </a:txBody>
                  <a:tcPr marL="91450" marR="91450" marT="45725" marB="45725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dirty="0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dirty="0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dirty="0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77040"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b="0" dirty="0">
                        <a:solidFill>
                          <a:schemeClr val="dk1"/>
                        </a:solidFill>
                      </a:endParaRPr>
                    </a:p>
                  </a:txBody>
                  <a:tcPr marL="91450" marR="91450" marT="45725" marB="45725" anchor="b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dirty="0"/>
                    </a:p>
                  </a:txBody>
                  <a:tcPr marL="91450" marR="91450" marT="45725" marB="45725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dirty="0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dirty="0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dirty="0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dirty="0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77040"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b="0">
                        <a:solidFill>
                          <a:schemeClr val="dk1"/>
                        </a:solidFill>
                      </a:endParaRPr>
                    </a:p>
                  </a:txBody>
                  <a:tcPr marL="91450" marR="91450" marT="45725" marB="45725" anchor="b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/>
                    </a:p>
                  </a:txBody>
                  <a:tcPr marL="91450" marR="91450" marT="45725" marB="45725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dirty="0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dirty="0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dirty="0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dirty="0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777040"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b="0">
                        <a:solidFill>
                          <a:schemeClr val="dk1"/>
                        </a:solidFill>
                      </a:endParaRPr>
                    </a:p>
                  </a:txBody>
                  <a:tcPr marL="91450" marR="91450" marT="45725" marB="45725" anchor="b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dirty="0"/>
                    </a:p>
                  </a:txBody>
                  <a:tcPr marL="91450" marR="91450" marT="45725" marB="45725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dirty="0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dirty="0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dirty="0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dirty="0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dirty="0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dirty="0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777040"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b="0">
                        <a:solidFill>
                          <a:schemeClr val="dk1"/>
                        </a:solidFill>
                      </a:endParaRPr>
                    </a:p>
                  </a:txBody>
                  <a:tcPr marL="91450" marR="91450" marT="45725" marB="45725" anchor="b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dirty="0"/>
                    </a:p>
                  </a:txBody>
                  <a:tcPr marL="91450" marR="91450" marT="45725" marB="45725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dirty="0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dirty="0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dirty="0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dirty="0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13" name="Google Shape;13;p5"/>
          <p:cNvSpPr/>
          <p:nvPr/>
        </p:nvSpPr>
        <p:spPr>
          <a:xfrm>
            <a:off x="321417" y="1549492"/>
            <a:ext cx="516640" cy="36576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ja-JP" sz="1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20</a:t>
            </a:r>
            <a:endParaRPr sz="18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" name="Google Shape;14;p5"/>
          <p:cNvSpPr/>
          <p:nvPr/>
        </p:nvSpPr>
        <p:spPr>
          <a:xfrm>
            <a:off x="321417" y="3126021"/>
            <a:ext cx="516640" cy="36576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10</a:t>
            </a:r>
            <a:endParaRPr sz="18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" name="Google Shape;15;p5"/>
          <p:cNvSpPr/>
          <p:nvPr/>
        </p:nvSpPr>
        <p:spPr>
          <a:xfrm>
            <a:off x="304318" y="4672909"/>
            <a:ext cx="516640" cy="36576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ja-JP"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0</a:t>
            </a: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" name="Google Shape;17;p5"/>
          <p:cNvSpPr txBox="1"/>
          <p:nvPr/>
        </p:nvSpPr>
        <p:spPr>
          <a:xfrm>
            <a:off x="221715" y="68579"/>
            <a:ext cx="3841327" cy="667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sz="1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高専ロボコン２０２３</a:t>
            </a:r>
            <a:endParaRPr sz="1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電源－回路ブロック図・無線申告書</a:t>
            </a:r>
            <a:endParaRPr sz="1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" name="Google Shape;18;p5"/>
          <p:cNvSpPr txBox="1"/>
          <p:nvPr/>
        </p:nvSpPr>
        <p:spPr>
          <a:xfrm>
            <a:off x="227761" y="670556"/>
            <a:ext cx="3921545" cy="2769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ja-JP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※</a:t>
            </a:r>
            <a:r>
              <a:rPr lang="ja-JP" altLang="en-US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サンプルは適宜削除し各高専毎の状況を記入のこと</a:t>
            </a:r>
            <a:endParaRPr sz="12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" name="Google Shape;19;p5"/>
          <p:cNvSpPr txBox="1"/>
          <p:nvPr/>
        </p:nvSpPr>
        <p:spPr>
          <a:xfrm>
            <a:off x="244799" y="5640650"/>
            <a:ext cx="1338828" cy="3692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通信申告書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" name="Google Shape;13;p5">
            <a:extLst>
              <a:ext uri="{FF2B5EF4-FFF2-40B4-BE49-F238E27FC236}">
                <a16:creationId xmlns:a16="http://schemas.microsoft.com/office/drawing/2014/main" id="{797AA249-8BD1-4856-B030-6E596220CD17}"/>
              </a:ext>
            </a:extLst>
          </p:cNvPr>
          <p:cNvSpPr/>
          <p:nvPr userDrawn="1"/>
        </p:nvSpPr>
        <p:spPr>
          <a:xfrm>
            <a:off x="315748" y="2319279"/>
            <a:ext cx="516640" cy="36576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15</a:t>
            </a:r>
            <a:endParaRPr sz="18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" name="Google Shape;14;p5">
            <a:extLst>
              <a:ext uri="{FF2B5EF4-FFF2-40B4-BE49-F238E27FC236}">
                <a16:creationId xmlns:a16="http://schemas.microsoft.com/office/drawing/2014/main" id="{E616952A-7EA4-4AAC-BEF6-5090529F2DAC}"/>
              </a:ext>
            </a:extLst>
          </p:cNvPr>
          <p:cNvSpPr/>
          <p:nvPr userDrawn="1"/>
        </p:nvSpPr>
        <p:spPr>
          <a:xfrm>
            <a:off x="315748" y="3882516"/>
            <a:ext cx="516640" cy="36576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5</a:t>
            </a:r>
            <a:endParaRPr sz="18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縦書きタイトルと&#10;縦書きテキスト" type="vertTitleAndTx">
  <p:cSld name="VERTICAL_TITLE_AND_VERTICAL_TEXT"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5"/>
          <p:cNvSpPr txBox="1">
            <a:spLocks noGrp="1"/>
          </p:cNvSpPr>
          <p:nvPr>
            <p:ph type="title"/>
          </p:nvPr>
        </p:nvSpPr>
        <p:spPr>
          <a:xfrm rot="5400000">
            <a:off x="5251054" y="2203054"/>
            <a:ext cx="5811838" cy="21359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5"/>
          <p:cNvSpPr txBox="1">
            <a:spLocks noGrp="1"/>
          </p:cNvSpPr>
          <p:nvPr>
            <p:ph type="body" idx="1"/>
          </p:nvPr>
        </p:nvSpPr>
        <p:spPr>
          <a:xfrm rot="5400000">
            <a:off x="917179" y="128986"/>
            <a:ext cx="5811838" cy="628411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12" lvl="0" indent="-342908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23" lvl="1" indent="-342908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34" lvl="2" indent="-342908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46" lvl="3" indent="-342908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57" lvl="4" indent="-342908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69" lvl="5" indent="-342908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80" lvl="6" indent="-342908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91" lvl="7" indent="-342908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903" lvl="8" indent="-342908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0" name="Google Shape;80;p15"/>
          <p:cNvSpPr txBox="1">
            <a:spLocks noGrp="1"/>
          </p:cNvSpPr>
          <p:nvPr>
            <p:ph type="dt" idx="10"/>
          </p:nvPr>
        </p:nvSpPr>
        <p:spPr>
          <a:xfrm>
            <a:off x="681038" y="6356354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1" name="Google Shape;81;p15"/>
          <p:cNvSpPr txBox="1">
            <a:spLocks noGrp="1"/>
          </p:cNvSpPr>
          <p:nvPr>
            <p:ph type="ftr" idx="11"/>
          </p:nvPr>
        </p:nvSpPr>
        <p:spPr>
          <a:xfrm>
            <a:off x="3281363" y="6356354"/>
            <a:ext cx="33432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5"/>
          <p:cNvSpPr txBox="1">
            <a:spLocks noGrp="1"/>
          </p:cNvSpPr>
          <p:nvPr>
            <p:ph type="sldNum" idx="12"/>
          </p:nvPr>
        </p:nvSpPr>
        <p:spPr>
          <a:xfrm>
            <a:off x="6996113" y="6356354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fld id="{00000000-1234-1234-1234-123412341234}" type="slidenum">
              <a:rPr lang="en-US" altLang="ja-JP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セクション見出し" type="secHead">
  <p:cSld name="SECTION_HEADER"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7"/>
          <p:cNvSpPr txBox="1">
            <a:spLocks noGrp="1"/>
          </p:cNvSpPr>
          <p:nvPr>
            <p:ph type="title"/>
          </p:nvPr>
        </p:nvSpPr>
        <p:spPr>
          <a:xfrm>
            <a:off x="675880" y="1709742"/>
            <a:ext cx="8543925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7"/>
          <p:cNvSpPr txBox="1">
            <a:spLocks noGrp="1"/>
          </p:cNvSpPr>
          <p:nvPr>
            <p:ph type="body" idx="1"/>
          </p:nvPr>
        </p:nvSpPr>
        <p:spPr>
          <a:xfrm>
            <a:off x="675880" y="4589467"/>
            <a:ext cx="8543925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12" lvl="0" indent="-228606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>
                <a:solidFill>
                  <a:schemeClr val="dk1"/>
                </a:solidFill>
              </a:defRPr>
            </a:lvl1pPr>
            <a:lvl2pPr marL="914423" lvl="1" indent="-228606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34" lvl="2" indent="-228606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46" lvl="3" indent="-228606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57" lvl="4" indent="-228606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69" lvl="5" indent="-228606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80" lvl="6" indent="-228606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91" lvl="7" indent="-228606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903" lvl="8" indent="-228606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29" name="Google Shape;29;p7"/>
          <p:cNvSpPr txBox="1">
            <a:spLocks noGrp="1"/>
          </p:cNvSpPr>
          <p:nvPr>
            <p:ph type="dt" idx="10"/>
          </p:nvPr>
        </p:nvSpPr>
        <p:spPr>
          <a:xfrm>
            <a:off x="681038" y="6356354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ftr" idx="11"/>
          </p:nvPr>
        </p:nvSpPr>
        <p:spPr>
          <a:xfrm>
            <a:off x="3281363" y="6356354"/>
            <a:ext cx="33432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6996113" y="6356354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fld id="{00000000-1234-1234-1234-123412341234}" type="slidenum">
              <a:rPr lang="en-US" altLang="ja-JP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 つのコンテンツ" type="twoObj">
  <p:cSld name="TWO_OBJECTS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681038" y="365129"/>
            <a:ext cx="8543925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body" idx="1"/>
          </p:nvPr>
        </p:nvSpPr>
        <p:spPr>
          <a:xfrm>
            <a:off x="681038" y="1825625"/>
            <a:ext cx="421005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12" lvl="0" indent="-342908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23" lvl="1" indent="-342908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34" lvl="2" indent="-342908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46" lvl="3" indent="-342908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57" lvl="4" indent="-342908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69" lvl="5" indent="-342908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80" lvl="6" indent="-342908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91" lvl="7" indent="-342908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903" lvl="8" indent="-342908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5" name="Google Shape;35;p8"/>
          <p:cNvSpPr txBox="1">
            <a:spLocks noGrp="1"/>
          </p:cNvSpPr>
          <p:nvPr>
            <p:ph type="body" idx="2"/>
          </p:nvPr>
        </p:nvSpPr>
        <p:spPr>
          <a:xfrm>
            <a:off x="5014913" y="1825625"/>
            <a:ext cx="421005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12" lvl="0" indent="-342908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23" lvl="1" indent="-342908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34" lvl="2" indent="-342908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46" lvl="3" indent="-342908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57" lvl="4" indent="-342908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69" lvl="5" indent="-342908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80" lvl="6" indent="-342908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91" lvl="7" indent="-342908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903" lvl="8" indent="-342908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6" name="Google Shape;36;p8"/>
          <p:cNvSpPr txBox="1">
            <a:spLocks noGrp="1"/>
          </p:cNvSpPr>
          <p:nvPr>
            <p:ph type="dt" idx="10"/>
          </p:nvPr>
        </p:nvSpPr>
        <p:spPr>
          <a:xfrm>
            <a:off x="681038" y="6356354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7" name="Google Shape;37;p8"/>
          <p:cNvSpPr txBox="1">
            <a:spLocks noGrp="1"/>
          </p:cNvSpPr>
          <p:nvPr>
            <p:ph type="ftr" idx="11"/>
          </p:nvPr>
        </p:nvSpPr>
        <p:spPr>
          <a:xfrm>
            <a:off x="3281363" y="6356354"/>
            <a:ext cx="33432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8"/>
          <p:cNvSpPr txBox="1">
            <a:spLocks noGrp="1"/>
          </p:cNvSpPr>
          <p:nvPr>
            <p:ph type="sldNum" idx="12"/>
          </p:nvPr>
        </p:nvSpPr>
        <p:spPr>
          <a:xfrm>
            <a:off x="6996113" y="6356354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fld id="{00000000-1234-1234-1234-123412341234}" type="slidenum">
              <a:rPr lang="en-US" altLang="ja-JP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比較" type="twoTxTwoObj">
  <p:cSld name="TWO_OBJECTS_WITH_TEXT"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9"/>
          <p:cNvSpPr txBox="1">
            <a:spLocks noGrp="1"/>
          </p:cNvSpPr>
          <p:nvPr>
            <p:ph type="title"/>
          </p:nvPr>
        </p:nvSpPr>
        <p:spPr>
          <a:xfrm>
            <a:off x="682329" y="365129"/>
            <a:ext cx="8543925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1" name="Google Shape;41;p9"/>
          <p:cNvSpPr txBox="1">
            <a:spLocks noGrp="1"/>
          </p:cNvSpPr>
          <p:nvPr>
            <p:ph type="body" idx="1"/>
          </p:nvPr>
        </p:nvSpPr>
        <p:spPr>
          <a:xfrm>
            <a:off x="682330" y="1681163"/>
            <a:ext cx="4190702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12" lvl="0" indent="-228606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23" lvl="1" indent="-228606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34" lvl="2" indent="-228606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46" lvl="3" indent="-228606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57" lvl="4" indent="-228606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69" lvl="5" indent="-228606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80" lvl="6" indent="-228606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91" lvl="7" indent="-228606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903" lvl="8" indent="-228606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2" name="Google Shape;42;p9"/>
          <p:cNvSpPr txBox="1">
            <a:spLocks noGrp="1"/>
          </p:cNvSpPr>
          <p:nvPr>
            <p:ph type="body" idx="2"/>
          </p:nvPr>
        </p:nvSpPr>
        <p:spPr>
          <a:xfrm>
            <a:off x="682330" y="2505075"/>
            <a:ext cx="4190702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12" lvl="0" indent="-342908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23" lvl="1" indent="-342908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34" lvl="2" indent="-342908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46" lvl="3" indent="-342908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57" lvl="4" indent="-342908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69" lvl="5" indent="-342908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80" lvl="6" indent="-342908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91" lvl="7" indent="-342908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903" lvl="8" indent="-342908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3" name="Google Shape;43;p9"/>
          <p:cNvSpPr txBox="1">
            <a:spLocks noGrp="1"/>
          </p:cNvSpPr>
          <p:nvPr>
            <p:ph type="body" idx="3"/>
          </p:nvPr>
        </p:nvSpPr>
        <p:spPr>
          <a:xfrm>
            <a:off x="5014913" y="1681163"/>
            <a:ext cx="4211340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12" lvl="0" indent="-228606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23" lvl="1" indent="-228606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34" lvl="2" indent="-228606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46" lvl="3" indent="-228606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57" lvl="4" indent="-228606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69" lvl="5" indent="-228606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80" lvl="6" indent="-228606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91" lvl="7" indent="-228606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903" lvl="8" indent="-228606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4" name="Google Shape;44;p9"/>
          <p:cNvSpPr txBox="1">
            <a:spLocks noGrp="1"/>
          </p:cNvSpPr>
          <p:nvPr>
            <p:ph type="body" idx="4"/>
          </p:nvPr>
        </p:nvSpPr>
        <p:spPr>
          <a:xfrm>
            <a:off x="5014913" y="2505075"/>
            <a:ext cx="4211340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12" lvl="0" indent="-342908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23" lvl="1" indent="-342908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34" lvl="2" indent="-342908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46" lvl="3" indent="-342908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57" lvl="4" indent="-342908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69" lvl="5" indent="-342908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80" lvl="6" indent="-342908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91" lvl="7" indent="-342908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903" lvl="8" indent="-342908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5" name="Google Shape;45;p9"/>
          <p:cNvSpPr txBox="1">
            <a:spLocks noGrp="1"/>
          </p:cNvSpPr>
          <p:nvPr>
            <p:ph type="dt" idx="10"/>
          </p:nvPr>
        </p:nvSpPr>
        <p:spPr>
          <a:xfrm>
            <a:off x="681038" y="6356354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6" name="Google Shape;46;p9"/>
          <p:cNvSpPr txBox="1">
            <a:spLocks noGrp="1"/>
          </p:cNvSpPr>
          <p:nvPr>
            <p:ph type="ftr" idx="11"/>
          </p:nvPr>
        </p:nvSpPr>
        <p:spPr>
          <a:xfrm>
            <a:off x="3281363" y="6356354"/>
            <a:ext cx="33432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9"/>
          <p:cNvSpPr txBox="1">
            <a:spLocks noGrp="1"/>
          </p:cNvSpPr>
          <p:nvPr>
            <p:ph type="sldNum" idx="12"/>
          </p:nvPr>
        </p:nvSpPr>
        <p:spPr>
          <a:xfrm>
            <a:off x="6996113" y="6356354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fld id="{00000000-1234-1234-1234-123412341234}" type="slidenum">
              <a:rPr lang="en-US" altLang="ja-JP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のみ" type="titleOnly">
  <p:cSld name="TITLE_ONLY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0"/>
          <p:cNvSpPr txBox="1">
            <a:spLocks noGrp="1"/>
          </p:cNvSpPr>
          <p:nvPr>
            <p:ph type="title"/>
          </p:nvPr>
        </p:nvSpPr>
        <p:spPr>
          <a:xfrm>
            <a:off x="681038" y="365129"/>
            <a:ext cx="8543925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0" name="Google Shape;50;p10"/>
          <p:cNvSpPr txBox="1">
            <a:spLocks noGrp="1"/>
          </p:cNvSpPr>
          <p:nvPr>
            <p:ph type="dt" idx="10"/>
          </p:nvPr>
        </p:nvSpPr>
        <p:spPr>
          <a:xfrm>
            <a:off x="681038" y="6356354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10"/>
          <p:cNvSpPr txBox="1">
            <a:spLocks noGrp="1"/>
          </p:cNvSpPr>
          <p:nvPr>
            <p:ph type="ftr" idx="11"/>
          </p:nvPr>
        </p:nvSpPr>
        <p:spPr>
          <a:xfrm>
            <a:off x="3281363" y="6356354"/>
            <a:ext cx="33432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10"/>
          <p:cNvSpPr txBox="1">
            <a:spLocks noGrp="1"/>
          </p:cNvSpPr>
          <p:nvPr>
            <p:ph type="sldNum" idx="12"/>
          </p:nvPr>
        </p:nvSpPr>
        <p:spPr>
          <a:xfrm>
            <a:off x="6996113" y="6356354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fld id="{00000000-1234-1234-1234-123412341234}" type="slidenum">
              <a:rPr lang="en-US" altLang="ja-JP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白紙" type="blank">
  <p:cSld name="BLANK"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1"/>
          <p:cNvSpPr txBox="1">
            <a:spLocks noGrp="1"/>
          </p:cNvSpPr>
          <p:nvPr>
            <p:ph type="dt" idx="10"/>
          </p:nvPr>
        </p:nvSpPr>
        <p:spPr>
          <a:xfrm>
            <a:off x="681038" y="6356354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5" name="Google Shape;55;p11"/>
          <p:cNvSpPr txBox="1">
            <a:spLocks noGrp="1"/>
          </p:cNvSpPr>
          <p:nvPr>
            <p:ph type="ftr" idx="11"/>
          </p:nvPr>
        </p:nvSpPr>
        <p:spPr>
          <a:xfrm>
            <a:off x="3281363" y="6356354"/>
            <a:ext cx="33432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11"/>
          <p:cNvSpPr txBox="1">
            <a:spLocks noGrp="1"/>
          </p:cNvSpPr>
          <p:nvPr>
            <p:ph type="sldNum" idx="12"/>
          </p:nvPr>
        </p:nvSpPr>
        <p:spPr>
          <a:xfrm>
            <a:off x="6996113" y="6356354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fld id="{00000000-1234-1234-1234-123412341234}" type="slidenum">
              <a:rPr lang="en-US" altLang="ja-JP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付きの&#10;コンテンツ" type="objTx">
  <p:cSld name="OBJECT_WITH_CAPTION_TEXT"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2"/>
          <p:cNvSpPr txBox="1">
            <a:spLocks noGrp="1"/>
          </p:cNvSpPr>
          <p:nvPr>
            <p:ph type="title"/>
          </p:nvPr>
        </p:nvSpPr>
        <p:spPr>
          <a:xfrm>
            <a:off x="682329" y="457200"/>
            <a:ext cx="3194943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12"/>
          <p:cNvSpPr txBox="1">
            <a:spLocks noGrp="1"/>
          </p:cNvSpPr>
          <p:nvPr>
            <p:ph type="body" idx="1"/>
          </p:nvPr>
        </p:nvSpPr>
        <p:spPr>
          <a:xfrm>
            <a:off x="4211341" y="987429"/>
            <a:ext cx="5014913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12" lvl="0" indent="-43181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23" lvl="1" indent="-40641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34" lvl="2" indent="-38101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46" lvl="3" indent="-355609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57" lvl="4" indent="-355609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69" lvl="5" indent="-355609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80" lvl="6" indent="-355609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91" lvl="7" indent="-355609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903" lvl="8" indent="-355609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0" name="Google Shape;60;p12"/>
          <p:cNvSpPr txBox="1">
            <a:spLocks noGrp="1"/>
          </p:cNvSpPr>
          <p:nvPr>
            <p:ph type="body" idx="2"/>
          </p:nvPr>
        </p:nvSpPr>
        <p:spPr>
          <a:xfrm>
            <a:off x="682329" y="2057400"/>
            <a:ext cx="3194943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12" lvl="0" indent="-228606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23" lvl="1" indent="-228606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34" lvl="2" indent="-228606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46" lvl="3" indent="-228606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57" lvl="4" indent="-228606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69" lvl="5" indent="-228606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80" lvl="6" indent="-228606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91" lvl="7" indent="-228606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903" lvl="8" indent="-228606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1" name="Google Shape;61;p12"/>
          <p:cNvSpPr txBox="1">
            <a:spLocks noGrp="1"/>
          </p:cNvSpPr>
          <p:nvPr>
            <p:ph type="dt" idx="10"/>
          </p:nvPr>
        </p:nvSpPr>
        <p:spPr>
          <a:xfrm>
            <a:off x="681038" y="6356354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2" name="Google Shape;62;p12"/>
          <p:cNvSpPr txBox="1">
            <a:spLocks noGrp="1"/>
          </p:cNvSpPr>
          <p:nvPr>
            <p:ph type="ftr" idx="11"/>
          </p:nvPr>
        </p:nvSpPr>
        <p:spPr>
          <a:xfrm>
            <a:off x="3281363" y="6356354"/>
            <a:ext cx="33432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2"/>
          <p:cNvSpPr txBox="1">
            <a:spLocks noGrp="1"/>
          </p:cNvSpPr>
          <p:nvPr>
            <p:ph type="sldNum" idx="12"/>
          </p:nvPr>
        </p:nvSpPr>
        <p:spPr>
          <a:xfrm>
            <a:off x="6996113" y="6356354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fld id="{00000000-1234-1234-1234-123412341234}" type="slidenum">
              <a:rPr lang="en-US" altLang="ja-JP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付きの図" type="picTx">
  <p:cSld name="PICTURE_WITH_CAPTION_TEXT"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3"/>
          <p:cNvSpPr txBox="1">
            <a:spLocks noGrp="1"/>
          </p:cNvSpPr>
          <p:nvPr>
            <p:ph type="title"/>
          </p:nvPr>
        </p:nvSpPr>
        <p:spPr>
          <a:xfrm>
            <a:off x="682329" y="457200"/>
            <a:ext cx="3194943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3"/>
          <p:cNvSpPr>
            <a:spLocks noGrp="1"/>
          </p:cNvSpPr>
          <p:nvPr>
            <p:ph type="pic" idx="2"/>
          </p:nvPr>
        </p:nvSpPr>
        <p:spPr>
          <a:xfrm>
            <a:off x="4211341" y="987429"/>
            <a:ext cx="5014913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7" name="Google Shape;67;p13"/>
          <p:cNvSpPr txBox="1">
            <a:spLocks noGrp="1"/>
          </p:cNvSpPr>
          <p:nvPr>
            <p:ph type="body" idx="1"/>
          </p:nvPr>
        </p:nvSpPr>
        <p:spPr>
          <a:xfrm>
            <a:off x="682329" y="2057400"/>
            <a:ext cx="3194943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12" lvl="0" indent="-228606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23" lvl="1" indent="-228606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34" lvl="2" indent="-228606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46" lvl="3" indent="-228606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57" lvl="4" indent="-228606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69" lvl="5" indent="-228606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80" lvl="6" indent="-228606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91" lvl="7" indent="-228606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903" lvl="8" indent="-228606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8" name="Google Shape;68;p13"/>
          <p:cNvSpPr txBox="1">
            <a:spLocks noGrp="1"/>
          </p:cNvSpPr>
          <p:nvPr>
            <p:ph type="dt" idx="10"/>
          </p:nvPr>
        </p:nvSpPr>
        <p:spPr>
          <a:xfrm>
            <a:off x="681038" y="6356354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9" name="Google Shape;69;p13"/>
          <p:cNvSpPr txBox="1">
            <a:spLocks noGrp="1"/>
          </p:cNvSpPr>
          <p:nvPr>
            <p:ph type="ftr" idx="11"/>
          </p:nvPr>
        </p:nvSpPr>
        <p:spPr>
          <a:xfrm>
            <a:off x="3281363" y="6356354"/>
            <a:ext cx="33432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3"/>
          <p:cNvSpPr txBox="1">
            <a:spLocks noGrp="1"/>
          </p:cNvSpPr>
          <p:nvPr>
            <p:ph type="sldNum" idx="12"/>
          </p:nvPr>
        </p:nvSpPr>
        <p:spPr>
          <a:xfrm>
            <a:off x="6996113" y="6356354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fld id="{00000000-1234-1234-1234-123412341234}" type="slidenum">
              <a:rPr lang="en-US" altLang="ja-JP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と&#10;縦書きテキスト" type="vertTx">
  <p:cSld name="VERTICAL_TEXT"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4"/>
          <p:cNvSpPr txBox="1">
            <a:spLocks noGrp="1"/>
          </p:cNvSpPr>
          <p:nvPr>
            <p:ph type="title"/>
          </p:nvPr>
        </p:nvSpPr>
        <p:spPr>
          <a:xfrm>
            <a:off x="681038" y="365129"/>
            <a:ext cx="8543925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4"/>
          <p:cNvSpPr txBox="1">
            <a:spLocks noGrp="1"/>
          </p:cNvSpPr>
          <p:nvPr>
            <p:ph type="body" idx="1"/>
          </p:nvPr>
        </p:nvSpPr>
        <p:spPr>
          <a:xfrm rot="5400000">
            <a:off x="2777332" y="-270669"/>
            <a:ext cx="4351338" cy="85439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12" lvl="0" indent="-342908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23" lvl="1" indent="-342908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34" lvl="2" indent="-342908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46" lvl="3" indent="-342908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57" lvl="4" indent="-342908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69" lvl="5" indent="-342908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80" lvl="6" indent="-342908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91" lvl="7" indent="-342908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903" lvl="8" indent="-342908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4" name="Google Shape;74;p14"/>
          <p:cNvSpPr txBox="1">
            <a:spLocks noGrp="1"/>
          </p:cNvSpPr>
          <p:nvPr>
            <p:ph type="dt" idx="10"/>
          </p:nvPr>
        </p:nvSpPr>
        <p:spPr>
          <a:xfrm>
            <a:off x="681038" y="6356354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5" name="Google Shape;75;p14"/>
          <p:cNvSpPr txBox="1">
            <a:spLocks noGrp="1"/>
          </p:cNvSpPr>
          <p:nvPr>
            <p:ph type="ftr" idx="11"/>
          </p:nvPr>
        </p:nvSpPr>
        <p:spPr>
          <a:xfrm>
            <a:off x="3281363" y="6356354"/>
            <a:ext cx="33432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4"/>
          <p:cNvSpPr txBox="1">
            <a:spLocks noGrp="1"/>
          </p:cNvSpPr>
          <p:nvPr>
            <p:ph type="sldNum" idx="12"/>
          </p:nvPr>
        </p:nvSpPr>
        <p:spPr>
          <a:xfrm>
            <a:off x="6996113" y="6356354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fld id="{00000000-1234-1234-1234-123412341234}" type="slidenum">
              <a:rPr lang="en-US" altLang="ja-JP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4"/>
          <p:cNvSpPr txBox="1">
            <a:spLocks noGrp="1"/>
          </p:cNvSpPr>
          <p:nvPr>
            <p:ph type="title"/>
          </p:nvPr>
        </p:nvSpPr>
        <p:spPr>
          <a:xfrm>
            <a:off x="681038" y="365129"/>
            <a:ext cx="8543925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4"/>
          <p:cNvSpPr txBox="1"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4"/>
          <p:cNvSpPr txBox="1">
            <a:spLocks noGrp="1"/>
          </p:cNvSpPr>
          <p:nvPr>
            <p:ph type="dt" idx="10"/>
          </p:nvPr>
        </p:nvSpPr>
        <p:spPr>
          <a:xfrm>
            <a:off x="681038" y="6356354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4"/>
          <p:cNvSpPr txBox="1">
            <a:spLocks noGrp="1"/>
          </p:cNvSpPr>
          <p:nvPr>
            <p:ph type="ftr" idx="11"/>
          </p:nvPr>
        </p:nvSpPr>
        <p:spPr>
          <a:xfrm>
            <a:off x="3281363" y="6356354"/>
            <a:ext cx="33432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4"/>
          <p:cNvSpPr txBox="1">
            <a:spLocks noGrp="1"/>
          </p:cNvSpPr>
          <p:nvPr>
            <p:ph type="sldNum" idx="12"/>
          </p:nvPr>
        </p:nvSpPr>
        <p:spPr>
          <a:xfrm>
            <a:off x="6996113" y="6356354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00000000-1234-1234-1234-123412341234}" type="slidenum">
              <a:rPr lang="en-US" altLang="ja-JP" smtClean="0"/>
              <a:pPr/>
              <a:t>‹#›</a:t>
            </a:fld>
            <a:endParaRPr lang="ja-JP" altLang="en-US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8" name="Google Shape;88;g9c0c5dd9de_0_36"/>
          <p:cNvCxnSpPr/>
          <p:nvPr/>
        </p:nvCxnSpPr>
        <p:spPr>
          <a:xfrm>
            <a:off x="6086245" y="2616266"/>
            <a:ext cx="935100" cy="0"/>
          </a:xfrm>
          <a:prstGeom prst="straightConnector1">
            <a:avLst/>
          </a:prstGeom>
          <a:noFill/>
          <a:ln w="38100" cap="flat" cmpd="sng">
            <a:solidFill>
              <a:srgbClr val="FF0000"/>
            </a:solidFill>
            <a:prstDash val="dash"/>
            <a:miter lim="800000"/>
            <a:headEnd type="none" w="sm" len="sm"/>
            <a:tailEnd type="none" w="sm" len="sm"/>
          </a:ln>
        </p:spPr>
      </p:cxnSp>
      <p:cxnSp>
        <p:nvCxnSpPr>
          <p:cNvPr id="90" name="Google Shape;90;g9c0c5dd9de_0_36"/>
          <p:cNvCxnSpPr>
            <a:cxnSpLocks/>
            <a:endCxn id="110" idx="1"/>
          </p:cNvCxnSpPr>
          <p:nvPr/>
        </p:nvCxnSpPr>
        <p:spPr>
          <a:xfrm>
            <a:off x="2100854" y="2612542"/>
            <a:ext cx="2810238" cy="1152"/>
          </a:xfrm>
          <a:prstGeom prst="straightConnector1">
            <a:avLst/>
          </a:prstGeom>
          <a:noFill/>
          <a:ln w="38100" cap="flat" cmpd="sng">
            <a:solidFill>
              <a:srgbClr val="FF0000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91" name="Google Shape;91;g9c0c5dd9de_0_36"/>
          <p:cNvSpPr txBox="1"/>
          <p:nvPr/>
        </p:nvSpPr>
        <p:spPr>
          <a:xfrm>
            <a:off x="4911091" y="113574"/>
            <a:ext cx="4576375" cy="646200"/>
          </a:xfrm>
          <a:prstGeom prst="rect">
            <a:avLst/>
          </a:prstGeom>
          <a:solidFill>
            <a:schemeClr val="lt1"/>
          </a:solidFill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r>
              <a:rPr lang="ja-JP" altLang="en-US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○○高専　△△キャンパス　</a:t>
            </a:r>
            <a:r>
              <a:rPr lang="en-US" altLang="ja-JP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</a:t>
            </a:r>
            <a:r>
              <a:rPr lang="ja-JP" altLang="en-US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・</a:t>
            </a:r>
            <a:r>
              <a:rPr lang="en-US" altLang="ja-JP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</a:t>
            </a:r>
            <a:r>
              <a:rPr lang="ja-JP" altLang="en-US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チーム</a:t>
            </a:r>
            <a:endParaRPr sz="1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r>
              <a:rPr lang="ja-JP" altLang="en-US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プロジェクト名　</a:t>
            </a:r>
            <a:endParaRPr sz="1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aphicFrame>
        <p:nvGraphicFramePr>
          <p:cNvPr id="92" name="Google Shape;92;g9c0c5dd9de_0_36"/>
          <p:cNvGraphicFramePr/>
          <p:nvPr/>
        </p:nvGraphicFramePr>
        <p:xfrm>
          <a:off x="1613728" y="5691969"/>
          <a:ext cx="7961650" cy="914430"/>
        </p:xfrm>
        <a:graphic>
          <a:graphicData uri="http://schemas.openxmlformats.org/drawingml/2006/table">
            <a:tbl>
              <a:tblPr firstRow="1" bandRow="1">
                <a:noFill/>
                <a:tableStyleId>{04611093-0C52-4855-8652-6C8F36053A84}</a:tableStyleId>
              </a:tblPr>
              <a:tblGrid>
                <a:gridCol w="16533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770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770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770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770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0481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dirty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sz="1400"/>
                        <a:t>メイン</a:t>
                      </a:r>
                      <a:endParaRPr sz="140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sz="1400"/>
                        <a:t>サブ１</a:t>
                      </a:r>
                      <a:endParaRPr sz="140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sz="1400"/>
                        <a:t>サブ２</a:t>
                      </a:r>
                      <a:endParaRPr sz="140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sz="1400"/>
                        <a:t>サブ３</a:t>
                      </a:r>
                      <a:endParaRPr sz="1400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481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sz="1400"/>
                        <a:t>通信機器の種類</a:t>
                      </a:r>
                      <a:endParaRPr sz="140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dirty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481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sz="1400"/>
                        <a:t>※無線の技適番号</a:t>
                      </a:r>
                      <a:endParaRPr sz="140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>
                        <a:solidFill>
                          <a:schemeClr val="dk1"/>
                        </a:solidFill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dirty="0">
                        <a:solidFill>
                          <a:schemeClr val="dk1"/>
                        </a:solidFill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dirty="0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93" name="Google Shape;93;g9c0c5dd9de_0_36"/>
          <p:cNvSpPr/>
          <p:nvPr/>
        </p:nvSpPr>
        <p:spPr>
          <a:xfrm>
            <a:off x="2771117" y="102457"/>
            <a:ext cx="1979700" cy="296100"/>
          </a:xfrm>
          <a:prstGeom prst="roundRect">
            <a:avLst>
              <a:gd name="adj" fmla="val 16667"/>
            </a:avLst>
          </a:prstGeom>
          <a:gradFill>
            <a:gsLst>
              <a:gs pos="0">
                <a:srgbClr val="F08B54"/>
              </a:gs>
              <a:gs pos="50000">
                <a:srgbClr val="F67A26"/>
              </a:gs>
              <a:gs pos="100000">
                <a:srgbClr val="E36A18"/>
              </a:gs>
            </a:gsLst>
            <a:lin ang="5400012" scaled="0"/>
          </a:gradFill>
          <a:ln w="9525" cap="flat" cmpd="sng">
            <a:solidFill>
              <a:schemeClr val="accent2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/>
            <a:r>
              <a:rPr lang="ja-JP" altLang="en-US" sz="180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○○地区</a:t>
            </a:r>
            <a:endParaRPr sz="1800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94" name="Google Shape;94;g9c0c5dd9de_0_36"/>
          <p:cNvCxnSpPr>
            <a:cxnSpLocks/>
          </p:cNvCxnSpPr>
          <p:nvPr/>
        </p:nvCxnSpPr>
        <p:spPr>
          <a:xfrm>
            <a:off x="1334225" y="3180118"/>
            <a:ext cx="0" cy="1905506"/>
          </a:xfrm>
          <a:prstGeom prst="straightConnector1">
            <a:avLst/>
          </a:prstGeom>
          <a:noFill/>
          <a:ln w="381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96" name="Google Shape;96;g9c0c5dd9de_0_36"/>
          <p:cNvSpPr txBox="1"/>
          <p:nvPr/>
        </p:nvSpPr>
        <p:spPr>
          <a:xfrm>
            <a:off x="2130648" y="2289442"/>
            <a:ext cx="554700" cy="2769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r>
              <a:rPr lang="en-US" altLang="ja-JP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14.8V</a:t>
            </a:r>
            <a:endParaRPr sz="12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97" name="Google Shape;97;g9c0c5dd9de_0_36"/>
          <p:cNvGrpSpPr/>
          <p:nvPr/>
        </p:nvGrpSpPr>
        <p:grpSpPr>
          <a:xfrm>
            <a:off x="1122725" y="5085624"/>
            <a:ext cx="423000" cy="168275"/>
            <a:chOff x="1165225" y="4314825"/>
            <a:chExt cx="423000" cy="168275"/>
          </a:xfrm>
        </p:grpSpPr>
        <p:cxnSp>
          <p:nvCxnSpPr>
            <p:cNvPr id="98" name="Google Shape;98;g9c0c5dd9de_0_36"/>
            <p:cNvCxnSpPr/>
            <p:nvPr/>
          </p:nvCxnSpPr>
          <p:spPr>
            <a:xfrm>
              <a:off x="1165225" y="4314825"/>
              <a:ext cx="423000" cy="0"/>
            </a:xfrm>
            <a:prstGeom prst="straightConnector1">
              <a:avLst/>
            </a:prstGeom>
            <a:noFill/>
            <a:ln w="28575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99" name="Google Shape;99;g9c0c5dd9de_0_36"/>
            <p:cNvCxnSpPr/>
            <p:nvPr/>
          </p:nvCxnSpPr>
          <p:spPr>
            <a:xfrm>
              <a:off x="1247775" y="4400550"/>
              <a:ext cx="247500" cy="0"/>
            </a:xfrm>
            <a:prstGeom prst="straightConnector1">
              <a:avLst/>
            </a:prstGeom>
            <a:noFill/>
            <a:ln w="28575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100" name="Google Shape;100;g9c0c5dd9de_0_36"/>
            <p:cNvCxnSpPr/>
            <p:nvPr/>
          </p:nvCxnSpPr>
          <p:spPr>
            <a:xfrm>
              <a:off x="1298861" y="4483100"/>
              <a:ext cx="145500" cy="0"/>
            </a:xfrm>
            <a:prstGeom prst="straightConnector1">
              <a:avLst/>
            </a:prstGeom>
            <a:noFill/>
            <a:ln w="28575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</p:grpSp>
      <p:sp>
        <p:nvSpPr>
          <p:cNvPr id="106" name="Google Shape;106;g9c0c5dd9de_0_36"/>
          <p:cNvSpPr/>
          <p:nvPr/>
        </p:nvSpPr>
        <p:spPr>
          <a:xfrm>
            <a:off x="2715374" y="2210213"/>
            <a:ext cx="769162" cy="685800"/>
          </a:xfrm>
          <a:prstGeom prst="rect">
            <a:avLst/>
          </a:prstGeom>
          <a:solidFill>
            <a:srgbClr val="FF0000"/>
          </a:solidFill>
          <a:ln w="12700" cap="flat" cmpd="sng">
            <a:solidFill>
              <a:srgbClr val="AC5B23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/>
            <a:r>
              <a:rPr lang="ja-JP" altLang="en-US" sz="105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ヒューズ</a:t>
            </a:r>
            <a:r>
              <a:rPr lang="en-US" altLang="ja-JP" sz="105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30A</a:t>
            </a:r>
            <a:endParaRPr sz="1050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7" name="Google Shape;107;g9c0c5dd9de_0_36"/>
          <p:cNvSpPr/>
          <p:nvPr/>
        </p:nvSpPr>
        <p:spPr>
          <a:xfrm>
            <a:off x="3544589" y="2167942"/>
            <a:ext cx="539700" cy="889200"/>
          </a:xfrm>
          <a:prstGeom prst="rect">
            <a:avLst/>
          </a:prstGeom>
          <a:solidFill>
            <a:srgbClr val="FF0000"/>
          </a:solidFill>
          <a:ln w="12700" cap="flat" cmpd="sng">
            <a:solidFill>
              <a:srgbClr val="AC5B23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/>
            <a:r>
              <a:rPr lang="ja-JP" altLang="en-US" sz="105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非常停止</a:t>
            </a:r>
            <a:r>
              <a:rPr lang="en-US" altLang="ja-JP" sz="105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SW</a:t>
            </a:r>
            <a:r>
              <a:rPr lang="ja-JP" altLang="en-US" sz="105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　</a:t>
            </a:r>
            <a:r>
              <a:rPr lang="en-US" altLang="ja-JP" sz="105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×</a:t>
            </a:r>
            <a:r>
              <a:rPr lang="ja-JP" altLang="en-US" sz="105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１個</a:t>
            </a:r>
            <a:endParaRPr sz="1050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8" name="Google Shape;108;g9c0c5dd9de_0_36"/>
          <p:cNvSpPr/>
          <p:nvPr/>
        </p:nvSpPr>
        <p:spPr>
          <a:xfrm>
            <a:off x="834425" y="2187118"/>
            <a:ext cx="1265400" cy="993000"/>
          </a:xfrm>
          <a:prstGeom prst="rect">
            <a:avLst/>
          </a:prstGeom>
          <a:solidFill>
            <a:schemeClr val="lt1"/>
          </a:solidFill>
          <a:ln w="38100" cap="flat" cmpd="sng">
            <a:solidFill>
              <a:srgbClr val="FF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35600" tIns="17800" rIns="35600" bIns="17800" anchor="ctr" anchorCtr="0">
            <a:noAutofit/>
          </a:bodyPr>
          <a:lstStyle/>
          <a:p>
            <a:pPr algn="ctr"/>
            <a:endParaRPr sz="11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algn="ctr"/>
            <a:endParaRPr sz="11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algn="ctr"/>
            <a:endParaRPr sz="11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algn="ctr"/>
            <a:r>
              <a:rPr lang="ja-JP" altLang="en-US" sz="11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駆動用電源</a:t>
            </a:r>
            <a:endParaRPr sz="11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algn="ctr"/>
            <a:r>
              <a:rPr lang="ja-JP" altLang="en-US" sz="11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リチウムポリマー</a:t>
            </a:r>
            <a:endParaRPr lang="en-US" altLang="ja-JP" sz="11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algn="ctr"/>
            <a:r>
              <a:rPr lang="en-US" altLang="ja-JP" sz="11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7.4V1300mAh </a:t>
            </a:r>
          </a:p>
          <a:p>
            <a:pPr algn="ctr"/>
            <a:r>
              <a:rPr lang="en-US" altLang="ja-JP" sz="11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×2</a:t>
            </a:r>
            <a:r>
              <a:rPr lang="ja-JP" altLang="en-US" sz="11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直列</a:t>
            </a:r>
            <a:endParaRPr sz="11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algn="ctr"/>
            <a:endParaRPr sz="11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algn="ctr"/>
            <a:endParaRPr sz="11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algn="ctr"/>
            <a:endParaRPr sz="11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0" name="Google Shape;110;g9c0c5dd9de_0_36"/>
          <p:cNvSpPr txBox="1"/>
          <p:nvPr/>
        </p:nvSpPr>
        <p:spPr>
          <a:xfrm>
            <a:off x="4911092" y="2382844"/>
            <a:ext cx="1176000" cy="461700"/>
          </a:xfrm>
          <a:prstGeom prst="rect">
            <a:avLst/>
          </a:prstGeom>
          <a:solidFill>
            <a:schemeClr val="lt1"/>
          </a:solidFill>
          <a:ln w="2857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r>
              <a:rPr lang="ja-JP" alt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モータードライバー</a:t>
            </a:r>
            <a:r>
              <a:rPr lang="en-US" altLang="ja-JP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×7</a:t>
            </a:r>
            <a:r>
              <a:rPr lang="ja-JP" alt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個</a:t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1" name="Google Shape;111;g9c0c5dd9de_0_36"/>
          <p:cNvSpPr txBox="1"/>
          <p:nvPr/>
        </p:nvSpPr>
        <p:spPr>
          <a:xfrm>
            <a:off x="7021345" y="2289442"/>
            <a:ext cx="1116300" cy="646200"/>
          </a:xfrm>
          <a:prstGeom prst="rect">
            <a:avLst/>
          </a:prstGeom>
          <a:solidFill>
            <a:schemeClr val="lt1"/>
          </a:solidFill>
          <a:ln w="2857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r>
              <a:rPr lang="ja-JP" altLang="en-US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モータ</a:t>
            </a:r>
            <a:endParaRPr sz="12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r>
              <a:rPr lang="ja-JP" altLang="en-US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マブチ</a:t>
            </a:r>
            <a:r>
              <a:rPr lang="en-US" altLang="ja-JP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RS-555SH×7</a:t>
            </a:r>
            <a:r>
              <a:rPr lang="ja-JP" altLang="en-US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個</a:t>
            </a:r>
            <a:endParaRPr sz="12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2" name="Google Shape;112;g9c0c5dd9de_0_36"/>
          <p:cNvSpPr txBox="1"/>
          <p:nvPr/>
        </p:nvSpPr>
        <p:spPr>
          <a:xfrm>
            <a:off x="6276445" y="2315056"/>
            <a:ext cx="554700" cy="2769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r>
              <a:rPr lang="en-US" altLang="ja-JP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PWM</a:t>
            </a:r>
            <a:endParaRPr sz="12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6" name="直線コネクタ 5">
            <a:extLst>
              <a:ext uri="{FF2B5EF4-FFF2-40B4-BE49-F238E27FC236}">
                <a16:creationId xmlns:a16="http://schemas.microsoft.com/office/drawing/2014/main" id="{CD2C0A20-B4E2-454E-8105-0E8007D0D54E}"/>
              </a:ext>
            </a:extLst>
          </p:cNvPr>
          <p:cNvCxnSpPr/>
          <p:nvPr/>
        </p:nvCxnSpPr>
        <p:spPr>
          <a:xfrm>
            <a:off x="5338618" y="2844544"/>
            <a:ext cx="0" cy="692983"/>
          </a:xfrm>
          <a:prstGeom prst="line">
            <a:avLst/>
          </a:prstGeom>
          <a:ln w="381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Google Shape;110;g9c0c5dd9de_0_36">
            <a:extLst>
              <a:ext uri="{FF2B5EF4-FFF2-40B4-BE49-F238E27FC236}">
                <a16:creationId xmlns:a16="http://schemas.microsoft.com/office/drawing/2014/main" id="{76D3D061-ED0E-468C-9F8B-CAB8F67CF0DD}"/>
              </a:ext>
            </a:extLst>
          </p:cNvPr>
          <p:cNvSpPr txBox="1"/>
          <p:nvPr/>
        </p:nvSpPr>
        <p:spPr>
          <a:xfrm>
            <a:off x="4911092" y="3551757"/>
            <a:ext cx="1176000" cy="461700"/>
          </a:xfrm>
          <a:prstGeom prst="rect">
            <a:avLst/>
          </a:prstGeom>
          <a:solidFill>
            <a:schemeClr val="lt1"/>
          </a:solidFill>
          <a:ln w="2857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r>
              <a:rPr lang="ja-JP" altLang="en-US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マイコン</a:t>
            </a:r>
            <a:endParaRPr lang="en-US" altLang="ja-JP" sz="12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r>
              <a:rPr lang="ja-JP" altLang="en-US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（次ページ）</a:t>
            </a:r>
            <a:endParaRPr sz="12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6" name="四角形: 角を丸くする 35">
            <a:extLst>
              <a:ext uri="{FF2B5EF4-FFF2-40B4-BE49-F238E27FC236}">
                <a16:creationId xmlns:a16="http://schemas.microsoft.com/office/drawing/2014/main" id="{7EEE7FF6-3EF6-4D6A-8FE8-3936AA9DC0D8}"/>
              </a:ext>
            </a:extLst>
          </p:cNvPr>
          <p:cNvSpPr/>
          <p:nvPr/>
        </p:nvSpPr>
        <p:spPr>
          <a:xfrm>
            <a:off x="2947840" y="1132401"/>
            <a:ext cx="3605955" cy="914400"/>
          </a:xfrm>
          <a:prstGeom prst="round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en-US" altLang="ja-JP" b="1" dirty="0">
                <a:solidFill>
                  <a:srgbClr val="FF0000"/>
                </a:solidFill>
              </a:rPr>
              <a:t>【</a:t>
            </a:r>
            <a:r>
              <a:rPr kumimoji="1" lang="ja-JP" altLang="en-US" b="1" dirty="0">
                <a:solidFill>
                  <a:srgbClr val="FF0000"/>
                </a:solidFill>
              </a:rPr>
              <a:t>提出時は本注釈を消す</a:t>
            </a:r>
            <a:r>
              <a:rPr kumimoji="1" lang="en-US" altLang="ja-JP" b="1" dirty="0">
                <a:solidFill>
                  <a:srgbClr val="FF0000"/>
                </a:solidFill>
              </a:rPr>
              <a:t>】</a:t>
            </a:r>
          </a:p>
          <a:p>
            <a:r>
              <a:rPr kumimoji="1" lang="ja-JP" altLang="en-US" b="1" dirty="0"/>
              <a:t>駆動系と回路制御系をまとめて書いても大丈夫です．書き切れない場合はサンプルのように分けて書いて下さい．</a:t>
            </a:r>
          </a:p>
        </p:txBody>
      </p:sp>
    </p:spTree>
    <p:extLst>
      <p:ext uri="{BB962C8B-B14F-4D97-AF65-F5344CB8AC3E}">
        <p14:creationId xmlns:p14="http://schemas.microsoft.com/office/powerpoint/2010/main" val="16038227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7" name="Google Shape;87;g9c0c5dd9de_0_36"/>
          <p:cNvCxnSpPr/>
          <p:nvPr/>
        </p:nvCxnSpPr>
        <p:spPr>
          <a:xfrm rot="10800000" flipH="1">
            <a:off x="4548384" y="3011050"/>
            <a:ext cx="2092200" cy="7200"/>
          </a:xfrm>
          <a:prstGeom prst="straightConnector1">
            <a:avLst/>
          </a:prstGeom>
          <a:noFill/>
          <a:ln w="38100" cap="flat" cmpd="sng">
            <a:solidFill>
              <a:srgbClr val="0070C0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89" name="Google Shape;89;g9c0c5dd9de_0_36"/>
          <p:cNvSpPr txBox="1"/>
          <p:nvPr/>
        </p:nvSpPr>
        <p:spPr>
          <a:xfrm>
            <a:off x="2969041" y="2783447"/>
            <a:ext cx="516300" cy="2769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r>
              <a:rPr lang="en-US" altLang="ja-JP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5V</a:t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1" name="Google Shape;91;g9c0c5dd9de_0_36"/>
          <p:cNvSpPr txBox="1"/>
          <p:nvPr/>
        </p:nvSpPr>
        <p:spPr>
          <a:xfrm>
            <a:off x="4784435" y="113574"/>
            <a:ext cx="4703031" cy="646200"/>
          </a:xfrm>
          <a:prstGeom prst="rect">
            <a:avLst/>
          </a:prstGeom>
          <a:solidFill>
            <a:schemeClr val="lt1"/>
          </a:solidFill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r>
              <a:rPr lang="ja-JP" altLang="en-US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○○高専　△△キャンパス　</a:t>
            </a:r>
            <a:r>
              <a:rPr lang="en-US" altLang="ja-JP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</a:t>
            </a:r>
            <a:r>
              <a:rPr lang="ja-JP" altLang="en-US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・</a:t>
            </a:r>
            <a:r>
              <a:rPr lang="en-US" altLang="ja-JP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</a:t>
            </a:r>
            <a:r>
              <a:rPr lang="ja-JP" altLang="en-US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チーム</a:t>
            </a:r>
            <a:endParaRPr sz="1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r>
              <a:rPr lang="ja-JP" altLang="en-US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プロジェクト名　</a:t>
            </a:r>
            <a:endParaRPr sz="1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aphicFrame>
        <p:nvGraphicFramePr>
          <p:cNvPr id="92" name="Google Shape;92;g9c0c5dd9de_0_36"/>
          <p:cNvGraphicFramePr/>
          <p:nvPr>
            <p:extLst>
              <p:ext uri="{D42A27DB-BD31-4B8C-83A1-F6EECF244321}">
                <p14:modId xmlns:p14="http://schemas.microsoft.com/office/powerpoint/2010/main" val="4127042411"/>
              </p:ext>
            </p:extLst>
          </p:nvPr>
        </p:nvGraphicFramePr>
        <p:xfrm>
          <a:off x="1613728" y="5691969"/>
          <a:ext cx="7961650" cy="914430"/>
        </p:xfrm>
        <a:graphic>
          <a:graphicData uri="http://schemas.openxmlformats.org/drawingml/2006/table">
            <a:tbl>
              <a:tblPr firstRow="1" bandRow="1">
                <a:noFill/>
                <a:tableStyleId>{04611093-0C52-4855-8652-6C8F36053A84}</a:tableStyleId>
              </a:tblPr>
              <a:tblGrid>
                <a:gridCol w="16533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770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770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770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770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0481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dirty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sz="1400"/>
                        <a:t>メイン</a:t>
                      </a:r>
                      <a:endParaRPr sz="140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sz="1400"/>
                        <a:t>サブ１</a:t>
                      </a:r>
                      <a:endParaRPr sz="140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sz="1400"/>
                        <a:t>サブ２</a:t>
                      </a:r>
                      <a:endParaRPr sz="140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sz="1400"/>
                        <a:t>サブ３</a:t>
                      </a:r>
                      <a:endParaRPr sz="1400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481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sz="1400"/>
                        <a:t>通信機器の種類</a:t>
                      </a:r>
                      <a:endParaRPr sz="140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dirty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481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sz="1400"/>
                        <a:t>※無線の技適番号</a:t>
                      </a:r>
                      <a:endParaRPr sz="140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>
                        <a:solidFill>
                          <a:schemeClr val="dk1"/>
                        </a:solidFill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dirty="0">
                        <a:solidFill>
                          <a:schemeClr val="dk1"/>
                        </a:solidFill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dirty="0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93" name="Google Shape;93;g9c0c5dd9de_0_36"/>
          <p:cNvSpPr/>
          <p:nvPr/>
        </p:nvSpPr>
        <p:spPr>
          <a:xfrm>
            <a:off x="2667591" y="71501"/>
            <a:ext cx="1979700" cy="296100"/>
          </a:xfrm>
          <a:prstGeom prst="roundRect">
            <a:avLst>
              <a:gd name="adj" fmla="val 16667"/>
            </a:avLst>
          </a:prstGeom>
          <a:gradFill>
            <a:gsLst>
              <a:gs pos="0">
                <a:srgbClr val="F08B54"/>
              </a:gs>
              <a:gs pos="50000">
                <a:srgbClr val="F67A26"/>
              </a:gs>
              <a:gs pos="100000">
                <a:srgbClr val="E36A18"/>
              </a:gs>
            </a:gsLst>
            <a:lin ang="5400012" scaled="0"/>
          </a:gradFill>
          <a:ln w="9525" cap="flat" cmpd="sng">
            <a:solidFill>
              <a:schemeClr val="accent2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/>
            <a:r>
              <a:rPr lang="ja-JP" altLang="en-US" sz="180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○○地区</a:t>
            </a:r>
            <a:endParaRPr sz="1800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95" name="Google Shape;95;g9c0c5dd9de_0_36"/>
          <p:cNvCxnSpPr>
            <a:cxnSpLocks/>
          </p:cNvCxnSpPr>
          <p:nvPr/>
        </p:nvCxnSpPr>
        <p:spPr>
          <a:xfrm>
            <a:off x="2283723" y="3673466"/>
            <a:ext cx="0" cy="1412158"/>
          </a:xfrm>
          <a:prstGeom prst="straightConnector1">
            <a:avLst/>
          </a:prstGeom>
          <a:noFill/>
          <a:ln w="381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cxnSp>
      <p:grpSp>
        <p:nvGrpSpPr>
          <p:cNvPr id="101" name="Google Shape;101;g9c0c5dd9de_0_36"/>
          <p:cNvGrpSpPr/>
          <p:nvPr/>
        </p:nvGrpSpPr>
        <p:grpSpPr>
          <a:xfrm>
            <a:off x="2053330" y="5085624"/>
            <a:ext cx="423000" cy="168275"/>
            <a:chOff x="1165225" y="4314825"/>
            <a:chExt cx="423000" cy="168275"/>
          </a:xfrm>
        </p:grpSpPr>
        <p:cxnSp>
          <p:nvCxnSpPr>
            <p:cNvPr id="102" name="Google Shape;102;g9c0c5dd9de_0_36"/>
            <p:cNvCxnSpPr/>
            <p:nvPr/>
          </p:nvCxnSpPr>
          <p:spPr>
            <a:xfrm>
              <a:off x="1165225" y="4314825"/>
              <a:ext cx="423000" cy="0"/>
            </a:xfrm>
            <a:prstGeom prst="straightConnector1">
              <a:avLst/>
            </a:prstGeom>
            <a:noFill/>
            <a:ln w="28575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103" name="Google Shape;103;g9c0c5dd9de_0_36"/>
            <p:cNvCxnSpPr/>
            <p:nvPr/>
          </p:nvCxnSpPr>
          <p:spPr>
            <a:xfrm>
              <a:off x="1247775" y="4400550"/>
              <a:ext cx="247500" cy="0"/>
            </a:xfrm>
            <a:prstGeom prst="straightConnector1">
              <a:avLst/>
            </a:prstGeom>
            <a:noFill/>
            <a:ln w="28575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104" name="Google Shape;104;g9c0c5dd9de_0_36"/>
            <p:cNvCxnSpPr/>
            <p:nvPr/>
          </p:nvCxnSpPr>
          <p:spPr>
            <a:xfrm>
              <a:off x="1298861" y="4483100"/>
              <a:ext cx="145500" cy="0"/>
            </a:xfrm>
            <a:prstGeom prst="straightConnector1">
              <a:avLst/>
            </a:prstGeom>
            <a:noFill/>
            <a:ln w="28575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</p:grpSp>
      <p:cxnSp>
        <p:nvCxnSpPr>
          <p:cNvPr id="105" name="Google Shape;105;g9c0c5dd9de_0_36"/>
          <p:cNvCxnSpPr/>
          <p:nvPr/>
        </p:nvCxnSpPr>
        <p:spPr>
          <a:xfrm rot="10800000" flipH="1">
            <a:off x="2763054" y="3011073"/>
            <a:ext cx="2092200" cy="7200"/>
          </a:xfrm>
          <a:prstGeom prst="straightConnector1">
            <a:avLst/>
          </a:prstGeom>
          <a:noFill/>
          <a:ln w="38100" cap="flat" cmpd="sng">
            <a:solidFill>
              <a:srgbClr val="0070C0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106" name="Google Shape;106;g9c0c5dd9de_0_36"/>
          <p:cNvSpPr/>
          <p:nvPr/>
        </p:nvSpPr>
        <p:spPr>
          <a:xfrm>
            <a:off x="3286041" y="2758002"/>
            <a:ext cx="742800" cy="685800"/>
          </a:xfrm>
          <a:prstGeom prst="rect">
            <a:avLst/>
          </a:prstGeom>
          <a:solidFill>
            <a:srgbClr val="FF0000"/>
          </a:solidFill>
          <a:ln w="12700" cap="flat" cmpd="sng">
            <a:solidFill>
              <a:srgbClr val="AC5B23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/>
            <a:r>
              <a:rPr lang="ja-JP" altLang="en-US" sz="105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リセッタブルヒューズ</a:t>
            </a:r>
            <a:endParaRPr lang="en-US" altLang="ja-JP" sz="1050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algn="ctr"/>
            <a:r>
              <a:rPr lang="en-US" altLang="ja-JP" sz="105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6A</a:t>
            </a:r>
            <a:r>
              <a:rPr lang="ja-JP" altLang="en-US" sz="105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カット</a:t>
            </a:r>
            <a:endParaRPr sz="1050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9" name="Google Shape;109;g9c0c5dd9de_0_36"/>
          <p:cNvSpPr/>
          <p:nvPr/>
        </p:nvSpPr>
        <p:spPr>
          <a:xfrm>
            <a:off x="1654419" y="2921947"/>
            <a:ext cx="1265400" cy="751500"/>
          </a:xfrm>
          <a:prstGeom prst="rect">
            <a:avLst/>
          </a:prstGeom>
          <a:solidFill>
            <a:schemeClr val="lt1"/>
          </a:solidFill>
          <a:ln w="38100" cap="flat" cmpd="sng">
            <a:solidFill>
              <a:srgbClr val="0070C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35600" tIns="17800" rIns="35600" bIns="17800" anchor="ctr" anchorCtr="0">
            <a:noAutofit/>
          </a:bodyPr>
          <a:lstStyle/>
          <a:p>
            <a:pPr algn="ctr"/>
            <a:endParaRPr sz="1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algn="ctr"/>
            <a:r>
              <a:rPr lang="ja-JP" altLang="en-US" sz="1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回路用電源</a:t>
            </a:r>
            <a:endParaRPr sz="1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algn="ctr"/>
            <a:r>
              <a:rPr lang="ja-JP" altLang="en-US" sz="1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モバイルバッテリー</a:t>
            </a:r>
            <a:endParaRPr sz="1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algn="ctr"/>
            <a:r>
              <a:rPr lang="en-US" altLang="ja-JP" sz="1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10000mAh</a:t>
            </a:r>
            <a:endParaRPr sz="1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algn="ctr"/>
            <a:endParaRPr sz="1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0" name="Google Shape;110;g9c0c5dd9de_0_36"/>
          <p:cNvSpPr txBox="1"/>
          <p:nvPr/>
        </p:nvSpPr>
        <p:spPr>
          <a:xfrm>
            <a:off x="4365000" y="1929525"/>
            <a:ext cx="1176000" cy="461700"/>
          </a:xfrm>
          <a:prstGeom prst="rect">
            <a:avLst/>
          </a:prstGeom>
          <a:solidFill>
            <a:schemeClr val="lt1"/>
          </a:solidFill>
          <a:ln w="2857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r>
              <a:rPr lang="ja-JP" alt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モータードライバー</a:t>
            </a:r>
            <a:r>
              <a:rPr lang="en-US" altLang="ja-JP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×7</a:t>
            </a:r>
            <a:r>
              <a:rPr lang="ja-JP" alt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個</a:t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3" name="Google Shape;113;g9c0c5dd9de_0_36"/>
          <p:cNvSpPr txBox="1"/>
          <p:nvPr/>
        </p:nvSpPr>
        <p:spPr>
          <a:xfrm>
            <a:off x="4389800" y="2872050"/>
            <a:ext cx="1151193" cy="556800"/>
          </a:xfrm>
          <a:prstGeom prst="rect">
            <a:avLst/>
          </a:prstGeom>
          <a:solidFill>
            <a:schemeClr val="lt1"/>
          </a:solidFill>
          <a:ln w="2857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r>
              <a:rPr lang="ja-JP" altLang="en-US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マイコン回路</a:t>
            </a:r>
            <a:endParaRPr sz="12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endParaRPr sz="12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4" name="Google Shape;114;g9c0c5dd9de_0_36"/>
          <p:cNvSpPr txBox="1"/>
          <p:nvPr/>
        </p:nvSpPr>
        <p:spPr>
          <a:xfrm>
            <a:off x="6194701" y="2870052"/>
            <a:ext cx="2056880" cy="461700"/>
          </a:xfrm>
          <a:prstGeom prst="rect">
            <a:avLst/>
          </a:prstGeom>
          <a:solidFill>
            <a:schemeClr val="lt1"/>
          </a:solidFill>
          <a:ln w="2857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r>
              <a:rPr lang="ja-JP" altLang="en-US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ロータリーエンコーダ</a:t>
            </a:r>
            <a:r>
              <a:rPr lang="en-US" altLang="ja-JP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×2</a:t>
            </a:r>
            <a:endParaRPr sz="12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r>
              <a:rPr lang="ja-JP" altLang="en-US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リミットスイッチ</a:t>
            </a:r>
            <a:endParaRPr sz="12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5" name="直線コネクタ 4">
            <a:extLst>
              <a:ext uri="{FF2B5EF4-FFF2-40B4-BE49-F238E27FC236}">
                <a16:creationId xmlns:a16="http://schemas.microsoft.com/office/drawing/2014/main" id="{298B6BDE-A0AB-4844-8035-4E2CAF107901}"/>
              </a:ext>
            </a:extLst>
          </p:cNvPr>
          <p:cNvCxnSpPr/>
          <p:nvPr/>
        </p:nvCxnSpPr>
        <p:spPr>
          <a:xfrm flipV="1">
            <a:off x="4784436" y="2391225"/>
            <a:ext cx="0" cy="478827"/>
          </a:xfrm>
          <a:prstGeom prst="line">
            <a:avLst/>
          </a:prstGeom>
          <a:ln w="381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8" name="Google Shape;88;g9c0c5dd9de_0_36"/>
          <p:cNvCxnSpPr/>
          <p:nvPr/>
        </p:nvCxnSpPr>
        <p:spPr>
          <a:xfrm>
            <a:off x="6086245" y="2616266"/>
            <a:ext cx="935100" cy="0"/>
          </a:xfrm>
          <a:prstGeom prst="straightConnector1">
            <a:avLst/>
          </a:prstGeom>
          <a:noFill/>
          <a:ln w="38100" cap="flat" cmpd="sng">
            <a:solidFill>
              <a:srgbClr val="FF0000"/>
            </a:solidFill>
            <a:prstDash val="dash"/>
            <a:miter lim="800000"/>
            <a:headEnd type="none" w="sm" len="sm"/>
            <a:tailEnd type="none" w="sm" len="sm"/>
          </a:ln>
        </p:spPr>
      </p:cxnSp>
      <p:cxnSp>
        <p:nvCxnSpPr>
          <p:cNvPr id="90" name="Google Shape;90;g9c0c5dd9de_0_36"/>
          <p:cNvCxnSpPr>
            <a:cxnSpLocks/>
            <a:endCxn id="110" idx="1"/>
          </p:cNvCxnSpPr>
          <p:nvPr/>
        </p:nvCxnSpPr>
        <p:spPr>
          <a:xfrm>
            <a:off x="2100854" y="2612542"/>
            <a:ext cx="2810238" cy="1152"/>
          </a:xfrm>
          <a:prstGeom prst="straightConnector1">
            <a:avLst/>
          </a:prstGeom>
          <a:noFill/>
          <a:ln w="38100" cap="flat" cmpd="sng">
            <a:solidFill>
              <a:srgbClr val="FF0000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91" name="Google Shape;91;g9c0c5dd9de_0_36"/>
          <p:cNvSpPr txBox="1"/>
          <p:nvPr/>
        </p:nvSpPr>
        <p:spPr>
          <a:xfrm>
            <a:off x="4668981" y="113574"/>
            <a:ext cx="4818485" cy="646200"/>
          </a:xfrm>
          <a:prstGeom prst="rect">
            <a:avLst/>
          </a:prstGeom>
          <a:solidFill>
            <a:schemeClr val="lt1"/>
          </a:solidFill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r>
              <a:rPr lang="ja-JP" altLang="en-US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○○高専　△△キャンパス　</a:t>
            </a:r>
            <a:r>
              <a:rPr lang="en-US" altLang="ja-JP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</a:t>
            </a:r>
            <a:r>
              <a:rPr lang="ja-JP" altLang="en-US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チーム</a:t>
            </a:r>
            <a:endParaRPr sz="1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r>
              <a:rPr lang="ja-JP" altLang="en-US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プロジェクト名　</a:t>
            </a:r>
            <a:endParaRPr sz="1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aphicFrame>
        <p:nvGraphicFramePr>
          <p:cNvPr id="92" name="Google Shape;92;g9c0c5dd9de_0_36"/>
          <p:cNvGraphicFramePr/>
          <p:nvPr/>
        </p:nvGraphicFramePr>
        <p:xfrm>
          <a:off x="1613728" y="5691969"/>
          <a:ext cx="7961650" cy="914430"/>
        </p:xfrm>
        <a:graphic>
          <a:graphicData uri="http://schemas.openxmlformats.org/drawingml/2006/table">
            <a:tbl>
              <a:tblPr firstRow="1" bandRow="1">
                <a:noFill/>
                <a:tableStyleId>{04611093-0C52-4855-8652-6C8F36053A84}</a:tableStyleId>
              </a:tblPr>
              <a:tblGrid>
                <a:gridCol w="16533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770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770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770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770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0481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dirty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sz="1400"/>
                        <a:t>メイン</a:t>
                      </a:r>
                      <a:endParaRPr sz="140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sz="1400"/>
                        <a:t>サブ１</a:t>
                      </a:r>
                      <a:endParaRPr sz="140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sz="1400"/>
                        <a:t>サブ２</a:t>
                      </a:r>
                      <a:endParaRPr sz="140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sz="1400"/>
                        <a:t>サブ３</a:t>
                      </a:r>
                      <a:endParaRPr sz="1400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481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sz="1400"/>
                        <a:t>通信機器の種類</a:t>
                      </a:r>
                      <a:endParaRPr sz="140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dirty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481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sz="1400"/>
                        <a:t>※無線の技適番号</a:t>
                      </a:r>
                      <a:endParaRPr sz="140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>
                        <a:solidFill>
                          <a:schemeClr val="dk1"/>
                        </a:solidFill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dirty="0">
                        <a:solidFill>
                          <a:schemeClr val="dk1"/>
                        </a:solidFill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dirty="0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93" name="Google Shape;93;g9c0c5dd9de_0_36"/>
          <p:cNvSpPr/>
          <p:nvPr/>
        </p:nvSpPr>
        <p:spPr>
          <a:xfrm>
            <a:off x="2606413" y="74074"/>
            <a:ext cx="1979700" cy="296100"/>
          </a:xfrm>
          <a:prstGeom prst="roundRect">
            <a:avLst>
              <a:gd name="adj" fmla="val 16667"/>
            </a:avLst>
          </a:prstGeom>
          <a:gradFill>
            <a:gsLst>
              <a:gs pos="0">
                <a:srgbClr val="F08B54"/>
              </a:gs>
              <a:gs pos="50000">
                <a:srgbClr val="F67A26"/>
              </a:gs>
              <a:gs pos="100000">
                <a:srgbClr val="E36A18"/>
              </a:gs>
            </a:gsLst>
            <a:lin ang="5400012" scaled="0"/>
          </a:gradFill>
          <a:ln w="9525" cap="flat" cmpd="sng">
            <a:solidFill>
              <a:schemeClr val="accent2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/>
            <a:r>
              <a:rPr lang="ja-JP" altLang="en-US" sz="180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○○地区</a:t>
            </a:r>
            <a:endParaRPr sz="1800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94" name="Google Shape;94;g9c0c5dd9de_0_36"/>
          <p:cNvCxnSpPr>
            <a:cxnSpLocks/>
          </p:cNvCxnSpPr>
          <p:nvPr/>
        </p:nvCxnSpPr>
        <p:spPr>
          <a:xfrm>
            <a:off x="1334225" y="3180118"/>
            <a:ext cx="0" cy="1905506"/>
          </a:xfrm>
          <a:prstGeom prst="straightConnector1">
            <a:avLst/>
          </a:prstGeom>
          <a:noFill/>
          <a:ln w="381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96" name="Google Shape;96;g9c0c5dd9de_0_36"/>
          <p:cNvSpPr txBox="1"/>
          <p:nvPr/>
        </p:nvSpPr>
        <p:spPr>
          <a:xfrm>
            <a:off x="2139574" y="2225515"/>
            <a:ext cx="554700" cy="2769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r>
              <a:rPr lang="en-US" altLang="ja-JP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14.8V</a:t>
            </a:r>
            <a:endParaRPr sz="12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97" name="Google Shape;97;g9c0c5dd9de_0_36"/>
          <p:cNvGrpSpPr/>
          <p:nvPr/>
        </p:nvGrpSpPr>
        <p:grpSpPr>
          <a:xfrm>
            <a:off x="1122725" y="5085624"/>
            <a:ext cx="423000" cy="168275"/>
            <a:chOff x="1165225" y="4314825"/>
            <a:chExt cx="423000" cy="168275"/>
          </a:xfrm>
        </p:grpSpPr>
        <p:cxnSp>
          <p:nvCxnSpPr>
            <p:cNvPr id="98" name="Google Shape;98;g9c0c5dd9de_0_36"/>
            <p:cNvCxnSpPr/>
            <p:nvPr/>
          </p:nvCxnSpPr>
          <p:spPr>
            <a:xfrm>
              <a:off x="1165225" y="4314825"/>
              <a:ext cx="423000" cy="0"/>
            </a:xfrm>
            <a:prstGeom prst="straightConnector1">
              <a:avLst/>
            </a:prstGeom>
            <a:noFill/>
            <a:ln w="28575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99" name="Google Shape;99;g9c0c5dd9de_0_36"/>
            <p:cNvCxnSpPr/>
            <p:nvPr/>
          </p:nvCxnSpPr>
          <p:spPr>
            <a:xfrm>
              <a:off x="1247775" y="4400550"/>
              <a:ext cx="247500" cy="0"/>
            </a:xfrm>
            <a:prstGeom prst="straightConnector1">
              <a:avLst/>
            </a:prstGeom>
            <a:noFill/>
            <a:ln w="28575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100" name="Google Shape;100;g9c0c5dd9de_0_36"/>
            <p:cNvCxnSpPr/>
            <p:nvPr/>
          </p:nvCxnSpPr>
          <p:spPr>
            <a:xfrm>
              <a:off x="1298861" y="4483100"/>
              <a:ext cx="145500" cy="0"/>
            </a:xfrm>
            <a:prstGeom prst="straightConnector1">
              <a:avLst/>
            </a:prstGeom>
            <a:noFill/>
            <a:ln w="28575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</p:grpSp>
      <p:sp>
        <p:nvSpPr>
          <p:cNvPr id="106" name="Google Shape;106;g9c0c5dd9de_0_36"/>
          <p:cNvSpPr/>
          <p:nvPr/>
        </p:nvSpPr>
        <p:spPr>
          <a:xfrm>
            <a:off x="2715374" y="2210213"/>
            <a:ext cx="769162" cy="685800"/>
          </a:xfrm>
          <a:prstGeom prst="rect">
            <a:avLst/>
          </a:prstGeom>
          <a:solidFill>
            <a:srgbClr val="FF0000"/>
          </a:solidFill>
          <a:ln w="12700" cap="flat" cmpd="sng">
            <a:solidFill>
              <a:srgbClr val="AC5B23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/>
            <a:r>
              <a:rPr lang="ja-JP" altLang="en-US" sz="105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ヒューズ</a:t>
            </a:r>
            <a:r>
              <a:rPr lang="en-US" altLang="ja-JP" sz="105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20A</a:t>
            </a:r>
            <a:endParaRPr sz="1050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7" name="Google Shape;107;g9c0c5dd9de_0_36"/>
          <p:cNvSpPr/>
          <p:nvPr/>
        </p:nvSpPr>
        <p:spPr>
          <a:xfrm>
            <a:off x="3544589" y="2167942"/>
            <a:ext cx="539700" cy="889200"/>
          </a:xfrm>
          <a:prstGeom prst="rect">
            <a:avLst/>
          </a:prstGeom>
          <a:solidFill>
            <a:srgbClr val="FF0000"/>
          </a:solidFill>
          <a:ln w="12700" cap="flat" cmpd="sng">
            <a:solidFill>
              <a:srgbClr val="AC5B23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/>
            <a:r>
              <a:rPr lang="ja-JP" altLang="en-US" sz="105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非常停止</a:t>
            </a:r>
            <a:r>
              <a:rPr lang="en-US" altLang="ja-JP" sz="105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SW</a:t>
            </a:r>
            <a:r>
              <a:rPr lang="ja-JP" altLang="en-US" sz="105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　</a:t>
            </a:r>
            <a:r>
              <a:rPr lang="en-US" altLang="ja-JP" sz="105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×</a:t>
            </a:r>
            <a:r>
              <a:rPr lang="ja-JP" altLang="en-US" sz="105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１個</a:t>
            </a:r>
            <a:endParaRPr sz="1050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8" name="Google Shape;108;g9c0c5dd9de_0_36"/>
          <p:cNvSpPr/>
          <p:nvPr/>
        </p:nvSpPr>
        <p:spPr>
          <a:xfrm>
            <a:off x="834425" y="2187118"/>
            <a:ext cx="1265400" cy="993000"/>
          </a:xfrm>
          <a:prstGeom prst="rect">
            <a:avLst/>
          </a:prstGeom>
          <a:solidFill>
            <a:schemeClr val="lt1"/>
          </a:solidFill>
          <a:ln w="38100" cap="flat" cmpd="sng">
            <a:solidFill>
              <a:srgbClr val="FF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35600" tIns="17800" rIns="35600" bIns="17800" anchor="ctr" anchorCtr="0">
            <a:noAutofit/>
          </a:bodyPr>
          <a:lstStyle/>
          <a:p>
            <a:pPr algn="ctr"/>
            <a:endParaRPr sz="11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algn="ctr"/>
            <a:endParaRPr sz="11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algn="ctr"/>
            <a:endParaRPr sz="11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algn="ctr"/>
            <a:r>
              <a:rPr lang="ja-JP" altLang="en-US" sz="11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駆動用電源</a:t>
            </a:r>
            <a:endParaRPr sz="11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algn="ctr"/>
            <a:r>
              <a:rPr lang="ja-JP" altLang="en-US" sz="11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リチウムポリマー</a:t>
            </a:r>
            <a:endParaRPr lang="en-US" altLang="ja-JP" sz="11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algn="ctr"/>
            <a:r>
              <a:rPr lang="en-US" altLang="ja-JP" sz="11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7.4V1300mAh </a:t>
            </a:r>
          </a:p>
          <a:p>
            <a:pPr algn="ctr"/>
            <a:r>
              <a:rPr lang="en-US" altLang="ja-JP" sz="11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×2</a:t>
            </a:r>
            <a:r>
              <a:rPr lang="ja-JP" altLang="en-US" sz="11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直列</a:t>
            </a:r>
            <a:endParaRPr sz="11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algn="ctr"/>
            <a:endParaRPr sz="11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algn="ctr"/>
            <a:endParaRPr sz="11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algn="ctr"/>
            <a:endParaRPr sz="11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0" name="Google Shape;110;g9c0c5dd9de_0_36"/>
          <p:cNvSpPr txBox="1"/>
          <p:nvPr/>
        </p:nvSpPr>
        <p:spPr>
          <a:xfrm>
            <a:off x="4911092" y="2382844"/>
            <a:ext cx="1176000" cy="461700"/>
          </a:xfrm>
          <a:prstGeom prst="rect">
            <a:avLst/>
          </a:prstGeom>
          <a:solidFill>
            <a:schemeClr val="lt1"/>
          </a:solidFill>
          <a:ln w="2857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r>
              <a:rPr lang="ja-JP" alt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モータードライバー</a:t>
            </a:r>
            <a:r>
              <a:rPr lang="en-US" altLang="ja-JP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×7</a:t>
            </a:r>
            <a:r>
              <a:rPr lang="ja-JP" alt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個</a:t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1" name="Google Shape;111;g9c0c5dd9de_0_36"/>
          <p:cNvSpPr txBox="1"/>
          <p:nvPr/>
        </p:nvSpPr>
        <p:spPr>
          <a:xfrm>
            <a:off x="7021345" y="2289442"/>
            <a:ext cx="1116300" cy="646200"/>
          </a:xfrm>
          <a:prstGeom prst="rect">
            <a:avLst/>
          </a:prstGeom>
          <a:solidFill>
            <a:schemeClr val="lt1"/>
          </a:solidFill>
          <a:ln w="2857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r>
              <a:rPr lang="ja-JP" altLang="en-US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モータ</a:t>
            </a:r>
            <a:endParaRPr sz="12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r>
              <a:rPr lang="ja-JP" altLang="en-US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マブチ</a:t>
            </a:r>
            <a:r>
              <a:rPr lang="en-US" altLang="ja-JP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RS-555SH×7</a:t>
            </a:r>
            <a:r>
              <a:rPr lang="ja-JP" altLang="en-US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個</a:t>
            </a:r>
            <a:endParaRPr sz="12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2" name="Google Shape;112;g9c0c5dd9de_0_36"/>
          <p:cNvSpPr txBox="1"/>
          <p:nvPr/>
        </p:nvSpPr>
        <p:spPr>
          <a:xfrm>
            <a:off x="6276445" y="2315056"/>
            <a:ext cx="554700" cy="2769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r>
              <a:rPr lang="en-US" altLang="ja-JP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PWM</a:t>
            </a:r>
            <a:endParaRPr sz="12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6" name="直線コネクタ 5">
            <a:extLst>
              <a:ext uri="{FF2B5EF4-FFF2-40B4-BE49-F238E27FC236}">
                <a16:creationId xmlns:a16="http://schemas.microsoft.com/office/drawing/2014/main" id="{CD2C0A20-B4E2-454E-8105-0E8007D0D54E}"/>
              </a:ext>
            </a:extLst>
          </p:cNvPr>
          <p:cNvCxnSpPr>
            <a:cxnSpLocks/>
          </p:cNvCxnSpPr>
          <p:nvPr/>
        </p:nvCxnSpPr>
        <p:spPr>
          <a:xfrm>
            <a:off x="5338618" y="2844544"/>
            <a:ext cx="0" cy="988724"/>
          </a:xfrm>
          <a:prstGeom prst="line">
            <a:avLst/>
          </a:prstGeom>
          <a:ln w="381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Google Shape;110;g9c0c5dd9de_0_36">
            <a:extLst>
              <a:ext uri="{FF2B5EF4-FFF2-40B4-BE49-F238E27FC236}">
                <a16:creationId xmlns:a16="http://schemas.microsoft.com/office/drawing/2014/main" id="{76D3D061-ED0E-468C-9F8B-CAB8F67CF0DD}"/>
              </a:ext>
            </a:extLst>
          </p:cNvPr>
          <p:cNvSpPr txBox="1"/>
          <p:nvPr/>
        </p:nvSpPr>
        <p:spPr>
          <a:xfrm>
            <a:off x="4910245" y="3089868"/>
            <a:ext cx="1176000" cy="461700"/>
          </a:xfrm>
          <a:prstGeom prst="rect">
            <a:avLst/>
          </a:prstGeom>
          <a:solidFill>
            <a:schemeClr val="lt1"/>
          </a:solidFill>
          <a:ln w="2857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r>
              <a:rPr lang="ja-JP" altLang="en-US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マイコン</a:t>
            </a:r>
            <a:endParaRPr lang="en-US" altLang="ja-JP" sz="12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r>
              <a:rPr lang="ja-JP" altLang="en-US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（次ページ）</a:t>
            </a:r>
            <a:endParaRPr sz="12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" name="四角形: 角を丸くする 1">
            <a:extLst>
              <a:ext uri="{FF2B5EF4-FFF2-40B4-BE49-F238E27FC236}">
                <a16:creationId xmlns:a16="http://schemas.microsoft.com/office/drawing/2014/main" id="{9E10C635-AF77-4C5E-A9E9-A3C96C74B459}"/>
              </a:ext>
            </a:extLst>
          </p:cNvPr>
          <p:cNvSpPr/>
          <p:nvPr/>
        </p:nvSpPr>
        <p:spPr>
          <a:xfrm>
            <a:off x="6086245" y="318118"/>
            <a:ext cx="3605955" cy="914400"/>
          </a:xfrm>
          <a:prstGeom prst="round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>
                <a:highlight>
                  <a:srgbClr val="FFFF00"/>
                </a:highlight>
              </a:rPr>
              <a:t>提出時はこのページを削除すること</a:t>
            </a:r>
          </a:p>
        </p:txBody>
      </p:sp>
      <p:sp>
        <p:nvSpPr>
          <p:cNvPr id="22" name="Google Shape;108;g9c0c5dd9de_0_36">
            <a:extLst>
              <a:ext uri="{FF2B5EF4-FFF2-40B4-BE49-F238E27FC236}">
                <a16:creationId xmlns:a16="http://schemas.microsoft.com/office/drawing/2014/main" id="{38D6CD34-D39F-4B24-8979-A5BD31526164}"/>
              </a:ext>
            </a:extLst>
          </p:cNvPr>
          <p:cNvSpPr/>
          <p:nvPr/>
        </p:nvSpPr>
        <p:spPr>
          <a:xfrm>
            <a:off x="1542889" y="3290245"/>
            <a:ext cx="1265400" cy="993000"/>
          </a:xfrm>
          <a:prstGeom prst="rect">
            <a:avLst/>
          </a:prstGeom>
          <a:solidFill>
            <a:schemeClr val="lt1"/>
          </a:solidFill>
          <a:ln w="38100" cap="flat" cmpd="sng">
            <a:solidFill>
              <a:srgbClr val="FF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35600" tIns="17800" rIns="35600" bIns="17800" anchor="ctr" anchorCtr="0">
            <a:noAutofit/>
          </a:bodyPr>
          <a:lstStyle/>
          <a:p>
            <a:pPr algn="ctr"/>
            <a:endParaRPr sz="11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algn="ctr"/>
            <a:endParaRPr sz="11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algn="ctr"/>
            <a:endParaRPr sz="11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algn="ctr"/>
            <a:r>
              <a:rPr lang="ja-JP" altLang="en-US" sz="11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駆動用電源</a:t>
            </a:r>
            <a:endParaRPr sz="11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algn="ctr"/>
            <a:r>
              <a:rPr lang="ja-JP" altLang="en-US" sz="11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リチウムポリマー</a:t>
            </a:r>
            <a:endParaRPr lang="en-US" altLang="ja-JP" sz="11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algn="ctr"/>
            <a:r>
              <a:rPr lang="en-US" altLang="ja-JP" sz="11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7.4V1300mAh </a:t>
            </a:r>
          </a:p>
          <a:p>
            <a:pPr algn="ctr"/>
            <a:r>
              <a:rPr lang="en-US" altLang="ja-JP" sz="11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×1</a:t>
            </a:r>
            <a:endParaRPr sz="11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algn="ctr"/>
            <a:endParaRPr sz="11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algn="ctr"/>
            <a:endParaRPr sz="11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algn="ctr"/>
            <a:endParaRPr sz="11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23" name="Google Shape;97;g9c0c5dd9de_0_36">
            <a:extLst>
              <a:ext uri="{FF2B5EF4-FFF2-40B4-BE49-F238E27FC236}">
                <a16:creationId xmlns:a16="http://schemas.microsoft.com/office/drawing/2014/main" id="{B109A2B1-D0F4-470B-B7CF-E021B9EEFAED}"/>
              </a:ext>
            </a:extLst>
          </p:cNvPr>
          <p:cNvGrpSpPr/>
          <p:nvPr/>
        </p:nvGrpSpPr>
        <p:grpSpPr>
          <a:xfrm>
            <a:off x="1928074" y="5090467"/>
            <a:ext cx="423000" cy="168275"/>
            <a:chOff x="1165225" y="4314825"/>
            <a:chExt cx="423000" cy="168275"/>
          </a:xfrm>
        </p:grpSpPr>
        <p:cxnSp>
          <p:nvCxnSpPr>
            <p:cNvPr id="24" name="Google Shape;98;g9c0c5dd9de_0_36">
              <a:extLst>
                <a:ext uri="{FF2B5EF4-FFF2-40B4-BE49-F238E27FC236}">
                  <a16:creationId xmlns:a16="http://schemas.microsoft.com/office/drawing/2014/main" id="{EDA9EB48-98C6-4131-8295-1C078BE1F052}"/>
                </a:ext>
              </a:extLst>
            </p:cNvPr>
            <p:cNvCxnSpPr/>
            <p:nvPr/>
          </p:nvCxnSpPr>
          <p:spPr>
            <a:xfrm>
              <a:off x="1165225" y="4314825"/>
              <a:ext cx="423000" cy="0"/>
            </a:xfrm>
            <a:prstGeom prst="straightConnector1">
              <a:avLst/>
            </a:prstGeom>
            <a:noFill/>
            <a:ln w="28575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25" name="Google Shape;99;g9c0c5dd9de_0_36">
              <a:extLst>
                <a:ext uri="{FF2B5EF4-FFF2-40B4-BE49-F238E27FC236}">
                  <a16:creationId xmlns:a16="http://schemas.microsoft.com/office/drawing/2014/main" id="{4D3F6A66-7C29-408A-ACFA-D2C19756C2D0}"/>
                </a:ext>
              </a:extLst>
            </p:cNvPr>
            <p:cNvCxnSpPr/>
            <p:nvPr/>
          </p:nvCxnSpPr>
          <p:spPr>
            <a:xfrm>
              <a:off x="1247775" y="4400550"/>
              <a:ext cx="247500" cy="0"/>
            </a:xfrm>
            <a:prstGeom prst="straightConnector1">
              <a:avLst/>
            </a:prstGeom>
            <a:noFill/>
            <a:ln w="28575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26" name="Google Shape;100;g9c0c5dd9de_0_36">
              <a:extLst>
                <a:ext uri="{FF2B5EF4-FFF2-40B4-BE49-F238E27FC236}">
                  <a16:creationId xmlns:a16="http://schemas.microsoft.com/office/drawing/2014/main" id="{D26A4F39-A1EF-4ED5-B531-ECE8D7F134B2}"/>
                </a:ext>
              </a:extLst>
            </p:cNvPr>
            <p:cNvCxnSpPr/>
            <p:nvPr/>
          </p:nvCxnSpPr>
          <p:spPr>
            <a:xfrm>
              <a:off x="1298861" y="4483100"/>
              <a:ext cx="145500" cy="0"/>
            </a:xfrm>
            <a:prstGeom prst="straightConnector1">
              <a:avLst/>
            </a:prstGeom>
            <a:noFill/>
            <a:ln w="28575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</p:grpSp>
      <p:cxnSp>
        <p:nvCxnSpPr>
          <p:cNvPr id="27" name="Google Shape;94;g9c0c5dd9de_0_36">
            <a:extLst>
              <a:ext uri="{FF2B5EF4-FFF2-40B4-BE49-F238E27FC236}">
                <a16:creationId xmlns:a16="http://schemas.microsoft.com/office/drawing/2014/main" id="{15B66C45-1401-4C1B-82B5-082746FFB79F}"/>
              </a:ext>
            </a:extLst>
          </p:cNvPr>
          <p:cNvCxnSpPr>
            <a:cxnSpLocks/>
          </p:cNvCxnSpPr>
          <p:nvPr/>
        </p:nvCxnSpPr>
        <p:spPr>
          <a:xfrm>
            <a:off x="2134374" y="4283245"/>
            <a:ext cx="0" cy="813296"/>
          </a:xfrm>
          <a:prstGeom prst="straightConnector1">
            <a:avLst/>
          </a:prstGeom>
          <a:noFill/>
          <a:ln w="381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9" name="Google Shape;90;g9c0c5dd9de_0_36">
            <a:extLst>
              <a:ext uri="{FF2B5EF4-FFF2-40B4-BE49-F238E27FC236}">
                <a16:creationId xmlns:a16="http://schemas.microsoft.com/office/drawing/2014/main" id="{23544F91-CB1E-4286-A509-7FFD5A59030D}"/>
              </a:ext>
            </a:extLst>
          </p:cNvPr>
          <p:cNvCxnSpPr>
            <a:cxnSpLocks/>
          </p:cNvCxnSpPr>
          <p:nvPr/>
        </p:nvCxnSpPr>
        <p:spPr>
          <a:xfrm>
            <a:off x="2808289" y="3835476"/>
            <a:ext cx="2810238" cy="1152"/>
          </a:xfrm>
          <a:prstGeom prst="straightConnector1">
            <a:avLst/>
          </a:prstGeom>
          <a:noFill/>
          <a:ln w="38100" cap="flat" cmpd="sng">
            <a:solidFill>
              <a:srgbClr val="FF0000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30" name="Google Shape;106;g9c0c5dd9de_0_36">
            <a:extLst>
              <a:ext uri="{FF2B5EF4-FFF2-40B4-BE49-F238E27FC236}">
                <a16:creationId xmlns:a16="http://schemas.microsoft.com/office/drawing/2014/main" id="{ECD23222-4EFD-4677-A1D8-9B91409CC14D}"/>
              </a:ext>
            </a:extLst>
          </p:cNvPr>
          <p:cNvSpPr/>
          <p:nvPr/>
        </p:nvSpPr>
        <p:spPr>
          <a:xfrm>
            <a:off x="3059978" y="3490368"/>
            <a:ext cx="769162" cy="685800"/>
          </a:xfrm>
          <a:prstGeom prst="rect">
            <a:avLst/>
          </a:prstGeom>
          <a:solidFill>
            <a:srgbClr val="FF0000"/>
          </a:solidFill>
          <a:ln w="12700" cap="flat" cmpd="sng">
            <a:solidFill>
              <a:srgbClr val="AC5B23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/>
            <a:r>
              <a:rPr lang="ja-JP" altLang="en-US" sz="105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ヒューズ</a:t>
            </a:r>
            <a:r>
              <a:rPr lang="en-US" altLang="ja-JP" sz="105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10A</a:t>
            </a:r>
            <a:endParaRPr sz="1050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1" name="Google Shape;110;g9c0c5dd9de_0_36">
            <a:extLst>
              <a:ext uri="{FF2B5EF4-FFF2-40B4-BE49-F238E27FC236}">
                <a16:creationId xmlns:a16="http://schemas.microsoft.com/office/drawing/2014/main" id="{122CF74D-0E2F-45B9-AD4E-86C118D86D88}"/>
              </a:ext>
            </a:extLst>
          </p:cNvPr>
          <p:cNvSpPr txBox="1"/>
          <p:nvPr/>
        </p:nvSpPr>
        <p:spPr>
          <a:xfrm>
            <a:off x="4910245" y="3778255"/>
            <a:ext cx="1176000" cy="461700"/>
          </a:xfrm>
          <a:prstGeom prst="rect">
            <a:avLst/>
          </a:prstGeom>
          <a:solidFill>
            <a:schemeClr val="lt1"/>
          </a:solidFill>
          <a:ln w="2857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r>
              <a:rPr lang="ja-JP" altLang="en-US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モータードライバー</a:t>
            </a:r>
            <a:r>
              <a:rPr lang="en-US" altLang="ja-JP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×2</a:t>
            </a:r>
            <a:r>
              <a:rPr lang="ja-JP" altLang="en-US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個</a:t>
            </a:r>
            <a:endParaRPr sz="12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33" name="Google Shape;88;g9c0c5dd9de_0_36">
            <a:extLst>
              <a:ext uri="{FF2B5EF4-FFF2-40B4-BE49-F238E27FC236}">
                <a16:creationId xmlns:a16="http://schemas.microsoft.com/office/drawing/2014/main" id="{5540CECE-605D-4E75-AB04-CD8831386906}"/>
              </a:ext>
            </a:extLst>
          </p:cNvPr>
          <p:cNvCxnSpPr/>
          <p:nvPr/>
        </p:nvCxnSpPr>
        <p:spPr>
          <a:xfrm>
            <a:off x="6086245" y="3833268"/>
            <a:ext cx="935100" cy="0"/>
          </a:xfrm>
          <a:prstGeom prst="straightConnector1">
            <a:avLst/>
          </a:prstGeom>
          <a:noFill/>
          <a:ln w="38100" cap="flat" cmpd="sng">
            <a:solidFill>
              <a:srgbClr val="FF0000"/>
            </a:solidFill>
            <a:prstDash val="dash"/>
            <a:miter lim="800000"/>
            <a:headEnd type="none" w="sm" len="sm"/>
            <a:tailEnd type="none" w="sm" len="sm"/>
          </a:ln>
        </p:spPr>
      </p:cxnSp>
      <p:sp>
        <p:nvSpPr>
          <p:cNvPr id="34" name="Google Shape;111;g9c0c5dd9de_0_36">
            <a:extLst>
              <a:ext uri="{FF2B5EF4-FFF2-40B4-BE49-F238E27FC236}">
                <a16:creationId xmlns:a16="http://schemas.microsoft.com/office/drawing/2014/main" id="{11DD0AEE-D343-4801-90F0-32E1A320825D}"/>
              </a:ext>
            </a:extLst>
          </p:cNvPr>
          <p:cNvSpPr txBox="1"/>
          <p:nvPr/>
        </p:nvSpPr>
        <p:spPr>
          <a:xfrm>
            <a:off x="7021345" y="3667605"/>
            <a:ext cx="1116300" cy="646200"/>
          </a:xfrm>
          <a:prstGeom prst="rect">
            <a:avLst/>
          </a:prstGeom>
          <a:solidFill>
            <a:schemeClr val="lt1"/>
          </a:solidFill>
          <a:ln w="2857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r>
              <a:rPr lang="ja-JP" altLang="en-US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モータ</a:t>
            </a:r>
            <a:endParaRPr sz="12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r>
              <a:rPr lang="ja-JP" altLang="en-US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マブチ</a:t>
            </a:r>
            <a:r>
              <a:rPr lang="en-US" altLang="ja-JP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RS-385SH×2</a:t>
            </a:r>
            <a:r>
              <a:rPr lang="ja-JP" altLang="en-US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個</a:t>
            </a:r>
            <a:endParaRPr sz="12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" name="吹き出し: 角を丸めた四角形 4">
            <a:extLst>
              <a:ext uri="{FF2B5EF4-FFF2-40B4-BE49-F238E27FC236}">
                <a16:creationId xmlns:a16="http://schemas.microsoft.com/office/drawing/2014/main" id="{C8A27538-2D87-45D8-801F-2000D33453D9}"/>
              </a:ext>
            </a:extLst>
          </p:cNvPr>
          <p:cNvSpPr/>
          <p:nvPr/>
        </p:nvSpPr>
        <p:spPr>
          <a:xfrm>
            <a:off x="3484535" y="1067293"/>
            <a:ext cx="2435973" cy="889200"/>
          </a:xfrm>
          <a:prstGeom prst="wedgeRoundRectCallout">
            <a:avLst>
              <a:gd name="adj1" fmla="val -64625"/>
              <a:gd name="adj2" fmla="val 97428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/>
              <a:t>複数の駆動系がある場合は</a:t>
            </a:r>
          </a:p>
          <a:p>
            <a:pPr algn="ctr"/>
            <a:r>
              <a:rPr kumimoji="1" lang="ja-JP" altLang="en-US" b="1" dirty="0"/>
              <a:t>ロボット</a:t>
            </a:r>
            <a:r>
              <a:rPr kumimoji="1" lang="en-US" altLang="ja-JP" b="1" dirty="0"/>
              <a:t>1</a:t>
            </a:r>
            <a:r>
              <a:rPr kumimoji="1" lang="ja-JP" altLang="en-US" b="1" dirty="0"/>
              <a:t>台あたりのヒューズ合計を</a:t>
            </a:r>
            <a:r>
              <a:rPr kumimoji="1" lang="en-US" altLang="ja-JP" b="1" dirty="0"/>
              <a:t>30A</a:t>
            </a:r>
            <a:r>
              <a:rPr kumimoji="1" lang="ja-JP" altLang="en-US" b="1" dirty="0"/>
              <a:t>以下とすること</a:t>
            </a:r>
            <a:endParaRPr kumimoji="1" lang="en-US" altLang="ja-JP" b="1" dirty="0"/>
          </a:p>
          <a:p>
            <a:pPr algn="ctr"/>
            <a:r>
              <a:rPr kumimoji="1" lang="ja-JP" altLang="en-US" b="1" dirty="0"/>
              <a:t>例）</a:t>
            </a:r>
            <a:r>
              <a:rPr kumimoji="1" lang="en-US" altLang="ja-JP" b="1" dirty="0"/>
              <a:t>20A+10A=30A</a:t>
            </a:r>
          </a:p>
        </p:txBody>
      </p:sp>
      <p:sp>
        <p:nvSpPr>
          <p:cNvPr id="7" name="吹き出し: 角を丸めた四角形 6">
            <a:extLst>
              <a:ext uri="{FF2B5EF4-FFF2-40B4-BE49-F238E27FC236}">
                <a16:creationId xmlns:a16="http://schemas.microsoft.com/office/drawing/2014/main" id="{1B0E6175-40D3-4BC3-B8CE-A9BCA17584DD}"/>
              </a:ext>
            </a:extLst>
          </p:cNvPr>
          <p:cNvSpPr/>
          <p:nvPr/>
        </p:nvSpPr>
        <p:spPr>
          <a:xfrm>
            <a:off x="4084288" y="4645891"/>
            <a:ext cx="2390403" cy="703178"/>
          </a:xfrm>
          <a:prstGeom prst="wedgeRoundRectCallout">
            <a:avLst>
              <a:gd name="adj1" fmla="val -34088"/>
              <a:gd name="adj2" fmla="val -164345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/>
              <a:t>配線の容量も調べること</a:t>
            </a:r>
            <a:endParaRPr kumimoji="1" lang="en-US" altLang="ja-JP" b="1" dirty="0"/>
          </a:p>
          <a:p>
            <a:pPr algn="ctr"/>
            <a:r>
              <a:rPr kumimoji="1" lang="ja-JP" altLang="en-US" b="1" dirty="0"/>
              <a:t>例）</a:t>
            </a:r>
            <a:r>
              <a:rPr kumimoji="1" lang="en-US" altLang="ja-JP" b="1" dirty="0"/>
              <a:t>AWG10</a:t>
            </a:r>
            <a:r>
              <a:rPr kumimoji="1" lang="ja-JP" altLang="en-US" b="1" dirty="0"/>
              <a:t>は約</a:t>
            </a:r>
            <a:r>
              <a:rPr kumimoji="1" lang="en-US" altLang="ja-JP" b="1" dirty="0"/>
              <a:t>50A</a:t>
            </a:r>
            <a:endParaRPr kumimoji="1" lang="ja-JP" altLang="en-US" b="1" dirty="0"/>
          </a:p>
        </p:txBody>
      </p:sp>
    </p:spTree>
    <p:extLst>
      <p:ext uri="{BB962C8B-B14F-4D97-AF65-F5344CB8AC3E}">
        <p14:creationId xmlns:p14="http://schemas.microsoft.com/office/powerpoint/2010/main" val="29144798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762</TotalTime>
  <Words>264</Words>
  <Application>Microsoft Office PowerPoint</Application>
  <PresentationFormat>A4 210 x 297 mm</PresentationFormat>
  <Paragraphs>92</Paragraphs>
  <Slides>3</Slides>
  <Notes>3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2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6" baseType="lpstr">
      <vt:lpstr>Arial</vt:lpstr>
      <vt:lpstr>Calibri</vt:lpstr>
      <vt:lpstr>Office テーマ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kasuga</dc:creator>
  <cp:lastModifiedBy>仲村　幸子</cp:lastModifiedBy>
  <cp:revision>14</cp:revision>
  <dcterms:created xsi:type="dcterms:W3CDTF">2015-09-06T23:42:52Z</dcterms:created>
  <dcterms:modified xsi:type="dcterms:W3CDTF">2023-04-24T06:11:48Z</dcterms:modified>
</cp:coreProperties>
</file>