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7" r:id="rId3"/>
  </p:sldIdLst>
  <p:sldSz cx="30275213" cy="21383625"/>
  <p:notesSz cx="6888163" cy="10018713"/>
  <p:defaultTextStyle>
    <a:defPPr>
      <a:defRPr lang="ja-JP"/>
    </a:defPPr>
    <a:lvl1pPr marL="0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田 直人" initials="金田" lastIdx="1" clrIdx="0">
    <p:extLst>
      <p:ext uri="{19B8F6BF-5375-455C-9EA6-DF929625EA0E}">
        <p15:presenceInfo xmlns:p15="http://schemas.microsoft.com/office/powerpoint/2012/main" userId="S::kaneda@fukui.kosen-ac.jp::3391b97a-da3a-4447-b6ac-d2c4f362f12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FF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91"/>
  </p:normalViewPr>
  <p:slideViewPr>
    <p:cSldViewPr snapToGrid="0" snapToObjects="1">
      <p:cViewPr varScale="1">
        <p:scale>
          <a:sx n="18" d="100"/>
          <a:sy n="18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02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61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0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84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29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42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0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76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86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87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27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8802D-CD79-8A43-A71C-F7CD67B0EDFA}" type="datetimeFigureOut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03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kumimoji="1"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kumimoji="1"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7E5F3CCB-788E-964D-A33E-E51EB0910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1265" y="18420853"/>
            <a:ext cx="1798225" cy="2314766"/>
          </a:xfrm>
          <a:prstGeom prst="rect">
            <a:avLst/>
          </a:prstGeom>
        </p:spPr>
      </p:pic>
      <p:sp>
        <p:nvSpPr>
          <p:cNvPr id="5" name="円/楕円 4">
            <a:extLst>
              <a:ext uri="{FF2B5EF4-FFF2-40B4-BE49-F238E27FC236}">
                <a16:creationId xmlns:a16="http://schemas.microsoft.com/office/drawing/2014/main" id="{8DD89775-BFD2-0E4D-966E-73D8A991355E}"/>
              </a:ext>
            </a:extLst>
          </p:cNvPr>
          <p:cNvSpPr/>
          <p:nvPr/>
        </p:nvSpPr>
        <p:spPr>
          <a:xfrm>
            <a:off x="26841450" y="18268950"/>
            <a:ext cx="2743200" cy="2743200"/>
          </a:xfrm>
          <a:prstGeom prst="ellipse">
            <a:avLst/>
          </a:prstGeom>
          <a:noFill/>
          <a:ln w="190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812EA1-1BDF-3747-9270-E79D5E5B4F43}"/>
              </a:ext>
            </a:extLst>
          </p:cNvPr>
          <p:cNvSpPr txBox="1"/>
          <p:nvPr/>
        </p:nvSpPr>
        <p:spPr>
          <a:xfrm>
            <a:off x="17509482" y="19994814"/>
            <a:ext cx="9320934" cy="84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地域連携テクノセンター　</a:t>
            </a:r>
            <a:r>
              <a:rPr kumimoji="1" lang="en-US" altLang="ja-JP" dirty="0" smtClean="0"/>
              <a:t>JOINT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F25EF3-1C9F-F849-9B52-517E9D116C2E}"/>
              </a:ext>
            </a:extLst>
          </p:cNvPr>
          <p:cNvSpPr/>
          <p:nvPr/>
        </p:nvSpPr>
        <p:spPr>
          <a:xfrm rot="16200000">
            <a:off x="-1158635" y="5508846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92D050"/>
                </a:solidFill>
              </a:rPr>
              <a:t>Let’s  Join !!</a:t>
            </a:r>
            <a:endParaRPr lang="ja-JP" altLang="en-US" dirty="0">
              <a:solidFill>
                <a:srgbClr val="92D05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1DE9D3E-ED22-5440-852E-BAA0A9633BD3}"/>
              </a:ext>
            </a:extLst>
          </p:cNvPr>
          <p:cNvSpPr/>
          <p:nvPr/>
        </p:nvSpPr>
        <p:spPr>
          <a:xfrm rot="5400000" flipH="1">
            <a:off x="28259199" y="15752398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96FF"/>
                </a:solidFill>
              </a:rPr>
              <a:t>Let’s  Join !!</a:t>
            </a:r>
            <a:endParaRPr lang="ja-JP" altLang="en-US" dirty="0">
              <a:solidFill>
                <a:srgbClr val="0096FF"/>
              </a:solidFill>
            </a:endParaRPr>
          </a:p>
        </p:txBody>
      </p:sp>
      <p:sp>
        <p:nvSpPr>
          <p:cNvPr id="22" name="曲折矢印 21">
            <a:extLst>
              <a:ext uri="{FF2B5EF4-FFF2-40B4-BE49-F238E27FC236}">
                <a16:creationId xmlns:a16="http://schemas.microsoft.com/office/drawing/2014/main" id="{E060CD00-C545-E142-BD14-AC0CE487BF11}"/>
              </a:ext>
            </a:extLst>
          </p:cNvPr>
          <p:cNvSpPr/>
          <p:nvPr/>
        </p:nvSpPr>
        <p:spPr>
          <a:xfrm rot="5400000" flipH="1" flipV="1">
            <a:off x="5023716" y="-637146"/>
            <a:ext cx="17297400" cy="2600119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曲折矢印 23">
            <a:extLst>
              <a:ext uri="{FF2B5EF4-FFF2-40B4-BE49-F238E27FC236}">
                <a16:creationId xmlns:a16="http://schemas.microsoft.com/office/drawing/2014/main" id="{4BD49FE9-6EB3-9548-834B-77E87ED28B27}"/>
              </a:ext>
            </a:extLst>
          </p:cNvPr>
          <p:cNvSpPr/>
          <p:nvPr/>
        </p:nvSpPr>
        <p:spPr>
          <a:xfrm rot="5400000">
            <a:off x="9616769" y="-1698929"/>
            <a:ext cx="14554202" cy="2538156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9CCA5B78-7937-544D-BD9D-6B7B3CA7511E}"/>
              </a:ext>
            </a:extLst>
          </p:cNvPr>
          <p:cNvSpPr/>
          <p:nvPr/>
        </p:nvSpPr>
        <p:spPr>
          <a:xfrm>
            <a:off x="636930" y="323850"/>
            <a:ext cx="3566160" cy="3566160"/>
          </a:xfrm>
          <a:prstGeom prst="ellipse">
            <a:avLst/>
          </a:prstGeom>
          <a:noFill/>
          <a:ln w="190500"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4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14" y="516091"/>
            <a:ext cx="2855041" cy="326657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E5F3CCB-788E-964D-A33E-E51EB0910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01265" y="18420853"/>
            <a:ext cx="1798225" cy="2314766"/>
          </a:xfrm>
          <a:prstGeom prst="rect">
            <a:avLst/>
          </a:prstGeom>
        </p:spPr>
      </p:pic>
      <p:sp>
        <p:nvSpPr>
          <p:cNvPr id="5" name="円/楕円 4">
            <a:extLst>
              <a:ext uri="{FF2B5EF4-FFF2-40B4-BE49-F238E27FC236}">
                <a16:creationId xmlns:a16="http://schemas.microsoft.com/office/drawing/2014/main" id="{8DD89775-BFD2-0E4D-966E-73D8A991355E}"/>
              </a:ext>
            </a:extLst>
          </p:cNvPr>
          <p:cNvSpPr/>
          <p:nvPr/>
        </p:nvSpPr>
        <p:spPr>
          <a:xfrm>
            <a:off x="26841450" y="18268950"/>
            <a:ext cx="2743200" cy="2743200"/>
          </a:xfrm>
          <a:prstGeom prst="ellipse">
            <a:avLst/>
          </a:prstGeom>
          <a:noFill/>
          <a:ln w="190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812EA1-1BDF-3747-9270-E79D5E5B4F43}"/>
              </a:ext>
            </a:extLst>
          </p:cNvPr>
          <p:cNvSpPr txBox="1"/>
          <p:nvPr/>
        </p:nvSpPr>
        <p:spPr>
          <a:xfrm>
            <a:off x="17509482" y="19994814"/>
            <a:ext cx="9320934" cy="84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地域連携テクノセンター　</a:t>
            </a:r>
            <a:r>
              <a:rPr kumimoji="1" lang="en-US" altLang="ja-JP" dirty="0" smtClean="0"/>
              <a:t>JOINT</a:t>
            </a:r>
            <a:endParaRPr kumimoji="1" lang="ja-JP" altLang="en-US" dirty="0"/>
          </a:p>
        </p:txBody>
      </p:sp>
      <p:sp>
        <p:nvSpPr>
          <p:cNvPr id="2" name="線吹き出し 1 (枠付き) 1">
            <a:extLst>
              <a:ext uri="{FF2B5EF4-FFF2-40B4-BE49-F238E27FC236}">
                <a16:creationId xmlns:a16="http://schemas.microsoft.com/office/drawing/2014/main" id="{B52D341A-96C4-C843-AAD0-8EC6C0EABC6A}"/>
              </a:ext>
            </a:extLst>
          </p:cNvPr>
          <p:cNvSpPr/>
          <p:nvPr/>
        </p:nvSpPr>
        <p:spPr>
          <a:xfrm>
            <a:off x="5484262" y="51634"/>
            <a:ext cx="17552452" cy="1605005"/>
          </a:xfrm>
          <a:prstGeom prst="borderCallout1">
            <a:avLst>
              <a:gd name="adj1" fmla="val 64539"/>
              <a:gd name="adj2" fmla="val -1654"/>
              <a:gd name="adj3" fmla="val 114486"/>
              <a:gd name="adj4" fmla="val -60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会社の</a:t>
            </a:r>
            <a:r>
              <a:rPr kumimoji="1" lang="ja-JP" altLang="en-US" dirty="0" smtClean="0"/>
              <a:t>ロゴ</a:t>
            </a:r>
            <a:endParaRPr kumimoji="1" lang="en-US" altLang="ja-JP" dirty="0" smtClean="0"/>
          </a:p>
          <a:p>
            <a:r>
              <a:rPr lang="ja-JP" altLang="en-US" sz="2800" dirty="0" smtClean="0"/>
              <a:t>（青色の〇はロゴに合わせて大きさ変更可、ロゴがない場合は貴社を象徴する画像等をご使用ください。）</a:t>
            </a:r>
            <a:endParaRPr kumimoji="1" lang="ja-JP" altLang="en-US" sz="2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530BF5-3316-974E-8B99-62D7F0CD23FB}"/>
              </a:ext>
            </a:extLst>
          </p:cNvPr>
          <p:cNvSpPr txBox="1"/>
          <p:nvPr/>
        </p:nvSpPr>
        <p:spPr>
          <a:xfrm>
            <a:off x="4628974" y="2196346"/>
            <a:ext cx="239610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0" b="1" dirty="0" smtClean="0"/>
              <a:t>高専</a:t>
            </a:r>
            <a:r>
              <a:rPr lang="en-US" altLang="ja-JP" sz="11000" b="1" dirty="0" smtClean="0"/>
              <a:t> </a:t>
            </a:r>
            <a:r>
              <a:rPr lang="ja-JP" altLang="en-US" sz="11000" b="1" dirty="0"/>
              <a:t>株式会社</a:t>
            </a:r>
            <a:r>
              <a:rPr lang="ja-JP" altLang="en-US" sz="8000" dirty="0"/>
              <a:t>　</a:t>
            </a:r>
            <a:r>
              <a:rPr lang="ja-JP" altLang="en-US" sz="6000" dirty="0"/>
              <a:t>〒</a:t>
            </a:r>
            <a:r>
              <a:rPr lang="en-US" altLang="ja-JP" sz="6000" dirty="0"/>
              <a:t>916-8507 </a:t>
            </a:r>
            <a:r>
              <a:rPr lang="ja-JP" altLang="en-US" sz="6000" dirty="0"/>
              <a:t>福井県鯖江市下司町</a:t>
            </a:r>
            <a:endParaRPr kumimoji="1" lang="ja-JP" altLang="en-US" sz="6000" dirty="0"/>
          </a:p>
        </p:txBody>
      </p:sp>
      <p:sp>
        <p:nvSpPr>
          <p:cNvPr id="10" name="線吹き出し 1 (枠付き) 9">
            <a:extLst>
              <a:ext uri="{FF2B5EF4-FFF2-40B4-BE49-F238E27FC236}">
                <a16:creationId xmlns:a16="http://schemas.microsoft.com/office/drawing/2014/main" id="{8769E1F9-B3B2-5B44-9C6B-68D248CC5162}"/>
              </a:ext>
            </a:extLst>
          </p:cNvPr>
          <p:cNvSpPr/>
          <p:nvPr/>
        </p:nvSpPr>
        <p:spPr>
          <a:xfrm>
            <a:off x="16222607" y="1656639"/>
            <a:ext cx="13628214" cy="1158293"/>
          </a:xfrm>
          <a:prstGeom prst="borderCallout1">
            <a:avLst>
              <a:gd name="adj1" fmla="val 58784"/>
              <a:gd name="adj2" fmla="val -2893"/>
              <a:gd name="adj3" fmla="val 84663"/>
              <a:gd name="adj4" fmla="val -162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社名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110</a:t>
            </a:r>
            <a:r>
              <a:rPr kumimoji="1" lang="ja-JP" altLang="en-US" dirty="0" smtClean="0"/>
              <a:t>ポイント</a:t>
            </a:r>
            <a:r>
              <a:rPr kumimoji="1" lang="ja-JP" altLang="en-US" dirty="0"/>
              <a:t>）および住所（</a:t>
            </a:r>
            <a:r>
              <a:rPr kumimoji="1" lang="en-US" altLang="ja-JP" dirty="0"/>
              <a:t>60</a:t>
            </a:r>
            <a:r>
              <a:rPr kumimoji="1" lang="ja-JP" altLang="en-US" dirty="0"/>
              <a:t>ポイント）</a:t>
            </a: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103B9776-E7A9-3048-8B79-02719132FB19}"/>
              </a:ext>
            </a:extLst>
          </p:cNvPr>
          <p:cNvSpPr/>
          <p:nvPr/>
        </p:nvSpPr>
        <p:spPr>
          <a:xfrm>
            <a:off x="1234844" y="3981450"/>
            <a:ext cx="27864646" cy="15839463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9EB9FD-81C7-9446-9611-F35D28DCEF0C}"/>
              </a:ext>
            </a:extLst>
          </p:cNvPr>
          <p:cNvSpPr/>
          <p:nvPr/>
        </p:nvSpPr>
        <p:spPr>
          <a:xfrm>
            <a:off x="2079186" y="6307288"/>
            <a:ext cx="25807065" cy="125572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/>
              <a:t>・技術研究の成果</a:t>
            </a:r>
            <a:endParaRPr lang="en-US" altLang="ja-JP" sz="5400" dirty="0"/>
          </a:p>
          <a:p>
            <a:r>
              <a:rPr lang="ja-JP" altLang="en-US" sz="5400" dirty="0"/>
              <a:t>・会社案内</a:t>
            </a:r>
            <a:endParaRPr lang="en-US" altLang="ja-JP" sz="5400" dirty="0"/>
          </a:p>
          <a:p>
            <a:r>
              <a:rPr lang="ja-JP" altLang="en-US" sz="5400" dirty="0"/>
              <a:t>・ニーズ（技術相談）</a:t>
            </a:r>
            <a:endParaRPr lang="en-US" altLang="ja-JP" sz="5400" dirty="0"/>
          </a:p>
          <a:p>
            <a:r>
              <a:rPr lang="ja-JP" altLang="en-US" sz="5400" dirty="0"/>
              <a:t>・写真　　　　    　　などを</a:t>
            </a:r>
            <a:r>
              <a:rPr lang="en-US" altLang="ja-JP" sz="5400" b="1" dirty="0"/>
              <a:t>A1</a:t>
            </a:r>
            <a:r>
              <a:rPr lang="ja-JP" altLang="en-US" sz="5400" b="1" dirty="0"/>
              <a:t>横刷りサイズ</a:t>
            </a:r>
            <a:r>
              <a:rPr lang="ja-JP" altLang="en-US" sz="5400" dirty="0"/>
              <a:t>におさめて是非ご紹介下さい．</a:t>
            </a:r>
            <a:endParaRPr lang="en-US" altLang="ja-JP" sz="5400" dirty="0"/>
          </a:p>
          <a:p>
            <a:endParaRPr lang="en-US" altLang="ja-JP" sz="5400" dirty="0"/>
          </a:p>
          <a:p>
            <a:r>
              <a:rPr lang="en-US" altLang="ja-JP" sz="5400" dirty="0"/>
              <a:t>JOINT</a:t>
            </a:r>
            <a:r>
              <a:rPr lang="ja-JP" altLang="en-US" sz="5400" dirty="0"/>
              <a:t>フォーラム・異業種交流会にてポスター掲示させていただきます．</a:t>
            </a:r>
            <a:endParaRPr lang="en-US" altLang="ja-JP" sz="5400" dirty="0"/>
          </a:p>
          <a:p>
            <a:r>
              <a:rPr lang="ja-JP" altLang="en-US" sz="5400" dirty="0"/>
              <a:t>ポスター前にて教員・学生らと交流、情報交換を行っていただければと思います．</a:t>
            </a:r>
            <a:endParaRPr lang="en-US" altLang="ja-JP" sz="5400" dirty="0"/>
          </a:p>
          <a:p>
            <a:endParaRPr lang="en-US" altLang="ja-JP" sz="5400" dirty="0"/>
          </a:p>
          <a:p>
            <a:endParaRPr lang="en-US" altLang="ja-JP" sz="5400" dirty="0"/>
          </a:p>
          <a:p>
            <a:r>
              <a:rPr lang="ja-JP" altLang="en-US" sz="5400" dirty="0"/>
              <a:t>また，この内容は</a:t>
            </a:r>
            <a:r>
              <a:rPr lang="ja-JP" altLang="en-US" sz="5400" b="1" u="sng" dirty="0">
                <a:solidFill>
                  <a:srgbClr val="0432FF"/>
                </a:solidFill>
              </a:rPr>
              <a:t>学生の目に留まる学内電子掲示板でもご紹介する予定です</a:t>
            </a:r>
            <a:r>
              <a:rPr lang="ja-JP" altLang="en-US" sz="5400" dirty="0">
                <a:solidFill>
                  <a:srgbClr val="0432FF"/>
                </a:solidFill>
              </a:rPr>
              <a:t>．</a:t>
            </a:r>
            <a:endParaRPr lang="en-US" altLang="ja-JP" sz="5400" dirty="0">
              <a:solidFill>
                <a:srgbClr val="0432FF"/>
              </a:solidFill>
            </a:endParaRPr>
          </a:p>
          <a:p>
            <a:r>
              <a:rPr lang="ja-JP" altLang="en-US" sz="5400" dirty="0">
                <a:solidFill>
                  <a:srgbClr val="FF0000"/>
                </a:solidFill>
              </a:rPr>
              <a:t>　　　　　　　　</a:t>
            </a:r>
            <a:r>
              <a:rPr lang="en-US" altLang="ja-JP" sz="5400" dirty="0">
                <a:solidFill>
                  <a:srgbClr val="FF0000"/>
                </a:solidFill>
              </a:rPr>
              <a:t>※</a:t>
            </a:r>
            <a:r>
              <a:rPr lang="ja-JP" altLang="en-US" sz="5400" dirty="0">
                <a:solidFill>
                  <a:srgbClr val="FF0000"/>
                </a:solidFill>
              </a:rPr>
              <a:t>参考</a:t>
            </a:r>
            <a:r>
              <a:rPr lang="en-US" altLang="ja-JP" sz="5400" dirty="0">
                <a:solidFill>
                  <a:srgbClr val="FF0000"/>
                </a:solidFill>
              </a:rPr>
              <a:t>※</a:t>
            </a:r>
            <a:r>
              <a:rPr lang="ja-JP" altLang="en-US" sz="5400" dirty="0">
                <a:solidFill>
                  <a:srgbClr val="FF0000"/>
                </a:solidFill>
              </a:rPr>
              <a:t>　電子掲示板の解像度は</a:t>
            </a:r>
            <a:r>
              <a:rPr lang="en-US" altLang="ja-JP" sz="5400" dirty="0">
                <a:solidFill>
                  <a:srgbClr val="FF0000"/>
                </a:solidFill>
              </a:rPr>
              <a:t>4K</a:t>
            </a:r>
            <a:r>
              <a:rPr lang="ja-JP" altLang="en-US" sz="5400" dirty="0" err="1">
                <a:solidFill>
                  <a:srgbClr val="FF0000"/>
                </a:solidFill>
              </a:rPr>
              <a:t>，</a:t>
            </a:r>
            <a:r>
              <a:rPr lang="en-US" altLang="ja-JP" sz="5400" dirty="0">
                <a:solidFill>
                  <a:srgbClr val="FF0000"/>
                </a:solidFill>
              </a:rPr>
              <a:t>55</a:t>
            </a:r>
            <a:r>
              <a:rPr lang="ja-JP" altLang="en-US" sz="5400" dirty="0">
                <a:solidFill>
                  <a:srgbClr val="FF0000"/>
                </a:solidFill>
              </a:rPr>
              <a:t>インチです．</a:t>
            </a:r>
            <a:endParaRPr lang="en-US" altLang="ja-JP" sz="5400" dirty="0">
              <a:solidFill>
                <a:srgbClr val="FF0000"/>
              </a:solidFill>
            </a:endParaRPr>
          </a:p>
          <a:p>
            <a:r>
              <a:rPr lang="ja-JP" altLang="en-US" sz="5400" dirty="0">
                <a:solidFill>
                  <a:srgbClr val="FF0000"/>
                </a:solidFill>
              </a:rPr>
              <a:t>　　　　　　　　　　　　　スライドショーにして１０秒間隔で流します．</a:t>
            </a:r>
            <a:endParaRPr lang="en-US" altLang="ja-JP" sz="5400" dirty="0">
              <a:solidFill>
                <a:srgbClr val="FF0000"/>
              </a:solidFill>
            </a:endParaRPr>
          </a:p>
          <a:p>
            <a:endParaRPr lang="en-US" altLang="ja-JP" sz="5400" dirty="0">
              <a:solidFill>
                <a:srgbClr val="FF0000"/>
              </a:solidFill>
            </a:endParaRPr>
          </a:p>
          <a:p>
            <a:r>
              <a:rPr lang="ja-JP" altLang="en-US" sz="5400" dirty="0"/>
              <a:t>文字が小さいと見にくくなる場合がありますので，適宜ご判断をお願いします．</a:t>
            </a:r>
            <a:endParaRPr lang="en-US" altLang="ja-JP" sz="5400" dirty="0"/>
          </a:p>
          <a:p>
            <a:endParaRPr lang="en-US" altLang="ja-JP" sz="54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7780F22-2DA4-4640-9E94-697E37D9589F}"/>
              </a:ext>
            </a:extLst>
          </p:cNvPr>
          <p:cNvSpPr/>
          <p:nvPr/>
        </p:nvSpPr>
        <p:spPr>
          <a:xfrm>
            <a:off x="2864859" y="4521156"/>
            <a:ext cx="140346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自由記入欄（</a:t>
            </a:r>
            <a:r>
              <a:rPr lang="ja-JP" altLang="en-US" sz="5400" b="1" u="sng" dirty="0">
                <a:solidFill>
                  <a:srgbClr val="FF0000"/>
                </a:solidFill>
              </a:rPr>
              <a:t>赤点線の枠は削除して下さい</a:t>
            </a:r>
            <a:r>
              <a:rPr lang="ja-JP" altLang="en-US" sz="5400" b="1" dirty="0">
                <a:solidFill>
                  <a:srgbClr val="FF0000"/>
                </a:solidFill>
              </a:rPr>
              <a:t>）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F25EF3-1C9F-F849-9B52-517E9D116C2E}"/>
              </a:ext>
            </a:extLst>
          </p:cNvPr>
          <p:cNvSpPr/>
          <p:nvPr/>
        </p:nvSpPr>
        <p:spPr>
          <a:xfrm rot="16200000">
            <a:off x="-1158635" y="5508846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92D050"/>
                </a:solidFill>
              </a:rPr>
              <a:t>Let’s  Join !!</a:t>
            </a:r>
            <a:endParaRPr lang="ja-JP" altLang="en-US" dirty="0">
              <a:solidFill>
                <a:srgbClr val="92D05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1DE9D3E-ED22-5440-852E-BAA0A9633BD3}"/>
              </a:ext>
            </a:extLst>
          </p:cNvPr>
          <p:cNvSpPr/>
          <p:nvPr/>
        </p:nvSpPr>
        <p:spPr>
          <a:xfrm rot="5400000" flipH="1">
            <a:off x="28259199" y="15752398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96FF"/>
                </a:solidFill>
              </a:rPr>
              <a:t>Let’s  Join !!</a:t>
            </a:r>
            <a:endParaRPr lang="ja-JP" altLang="en-US" dirty="0">
              <a:solidFill>
                <a:srgbClr val="0096FF"/>
              </a:solidFill>
            </a:endParaRPr>
          </a:p>
        </p:txBody>
      </p:sp>
      <p:sp>
        <p:nvSpPr>
          <p:cNvPr id="22" name="曲折矢印 21">
            <a:extLst>
              <a:ext uri="{FF2B5EF4-FFF2-40B4-BE49-F238E27FC236}">
                <a16:creationId xmlns:a16="http://schemas.microsoft.com/office/drawing/2014/main" id="{E060CD00-C545-E142-BD14-AC0CE487BF11}"/>
              </a:ext>
            </a:extLst>
          </p:cNvPr>
          <p:cNvSpPr/>
          <p:nvPr/>
        </p:nvSpPr>
        <p:spPr>
          <a:xfrm rot="5400000" flipH="1" flipV="1">
            <a:off x="5023716" y="-637146"/>
            <a:ext cx="17297400" cy="2600119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曲折矢印 23">
            <a:extLst>
              <a:ext uri="{FF2B5EF4-FFF2-40B4-BE49-F238E27FC236}">
                <a16:creationId xmlns:a16="http://schemas.microsoft.com/office/drawing/2014/main" id="{4BD49FE9-6EB3-9548-834B-77E87ED28B27}"/>
              </a:ext>
            </a:extLst>
          </p:cNvPr>
          <p:cNvSpPr/>
          <p:nvPr/>
        </p:nvSpPr>
        <p:spPr>
          <a:xfrm rot="5400000">
            <a:off x="9616769" y="-1698929"/>
            <a:ext cx="14554202" cy="2538156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9CCA5B78-7937-544D-BD9D-6B7B3CA7511E}"/>
              </a:ext>
            </a:extLst>
          </p:cNvPr>
          <p:cNvSpPr/>
          <p:nvPr/>
        </p:nvSpPr>
        <p:spPr>
          <a:xfrm>
            <a:off x="636930" y="323850"/>
            <a:ext cx="3566160" cy="3566160"/>
          </a:xfrm>
          <a:prstGeom prst="ellipse">
            <a:avLst/>
          </a:prstGeom>
          <a:noFill/>
          <a:ln w="190500"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7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0">
          <a:solidFill>
            <a:srgbClr val="92D05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227</Words>
  <Application>Microsoft Office PowerPoint</Application>
  <PresentationFormat>ユーザー設定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金田 直人</dc:creator>
  <cp:lastModifiedBy>評価・地域連携係０３</cp:lastModifiedBy>
  <cp:revision>29</cp:revision>
  <cp:lastPrinted>2022-11-04T10:05:08Z</cp:lastPrinted>
  <dcterms:created xsi:type="dcterms:W3CDTF">2020-10-07T09:09:17Z</dcterms:created>
  <dcterms:modified xsi:type="dcterms:W3CDTF">2023-11-13T03:08:19Z</dcterms:modified>
</cp:coreProperties>
</file>