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70" r:id="rId3"/>
    <p:sldId id="277" r:id="rId4"/>
    <p:sldId id="276" r:id="rId5"/>
    <p:sldId id="274" r:id="rId6"/>
    <p:sldId id="278" r:id="rId7"/>
    <p:sldId id="282" r:id="rId8"/>
    <p:sldId id="272" r:id="rId9"/>
    <p:sldId id="279" r:id="rId10"/>
    <p:sldId id="280" r:id="rId11"/>
    <p:sldId id="281" r:id="rId12"/>
    <p:sldId id="265" r:id="rId13"/>
    <p:sldId id="268" r:id="rId14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gUEekeQK0LFW9TFrXktnfh0kr+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2E75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49DE5FC-D73B-4EBC-8A1B-07B2455009F4}">
  <a:tblStyle styleId="{849DE5FC-D73B-4EBC-8A1B-07B2455009F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tcBdr/>
        <a:fill>
          <a:solidFill>
            <a:srgbClr val="D0DEEF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0DEEF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EC411402-2727-4F30-BA21-1AD1070A9DC3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5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5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22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仲村 幸子" userId="7e1b9d72-bdba-4227-9bf9-48473a932950" providerId="ADAL" clId="{439504DC-6E87-4025-A32B-F3493677FF47}"/>
    <pc:docChg chg="modSld">
      <pc:chgData name="仲村 幸子" userId="7e1b9d72-bdba-4227-9bf9-48473a932950" providerId="ADAL" clId="{439504DC-6E87-4025-A32B-F3493677FF47}" dt="2025-04-16T03:12:31.793" v="1" actId="207"/>
      <pc:docMkLst>
        <pc:docMk/>
      </pc:docMkLst>
      <pc:sldChg chg="modSp mod">
        <pc:chgData name="仲村 幸子" userId="7e1b9d72-bdba-4227-9bf9-48473a932950" providerId="ADAL" clId="{439504DC-6E87-4025-A32B-F3493677FF47}" dt="2025-04-16T03:12:20.124" v="0" actId="207"/>
        <pc:sldMkLst>
          <pc:docMk/>
          <pc:sldMk cId="1186559407" sldId="274"/>
        </pc:sldMkLst>
        <pc:spChg chg="mod">
          <ac:chgData name="仲村 幸子" userId="7e1b9d72-bdba-4227-9bf9-48473a932950" providerId="ADAL" clId="{439504DC-6E87-4025-A32B-F3493677FF47}" dt="2025-04-16T03:12:20.124" v="0" actId="207"/>
          <ac:spMkLst>
            <pc:docMk/>
            <pc:sldMk cId="1186559407" sldId="274"/>
            <ac:spMk id="2" creationId="{103EB1B8-BFA5-6C1A-60AD-2239E8491B8B}"/>
          </ac:spMkLst>
        </pc:spChg>
      </pc:sldChg>
      <pc:sldChg chg="modSp mod">
        <pc:chgData name="仲村 幸子" userId="7e1b9d72-bdba-4227-9bf9-48473a932950" providerId="ADAL" clId="{439504DC-6E87-4025-A32B-F3493677FF47}" dt="2025-04-16T03:12:31.793" v="1" actId="207"/>
        <pc:sldMkLst>
          <pc:docMk/>
          <pc:sldMk cId="4285256007" sldId="276"/>
        </pc:sldMkLst>
        <pc:spChg chg="mod">
          <ac:chgData name="仲村 幸子" userId="7e1b9d72-bdba-4227-9bf9-48473a932950" providerId="ADAL" clId="{439504DC-6E87-4025-A32B-F3493677FF47}" dt="2025-04-16T03:12:31.793" v="1" actId="207"/>
          <ac:spMkLst>
            <pc:docMk/>
            <pc:sldMk cId="4285256007" sldId="276"/>
            <ac:spMk id="13" creationId="{9009A7CE-85B4-836A-D726-05CF20CAE79A}"/>
          </ac:spMkLst>
        </pc:spChg>
      </pc:sldChg>
    </pc:docChg>
  </pc:docChgLst>
  <pc:docChgLst>
    <pc:chgData name="仲村 幸子" userId="7e1b9d72-bdba-4227-9bf9-48473a932950" providerId="ADAL" clId="{81E885A4-1028-4112-A132-697C26BD2DB5}"/>
    <pc:docChg chg="undo redo custSel modSld">
      <pc:chgData name="仲村 幸子" userId="7e1b9d72-bdba-4227-9bf9-48473a932950" providerId="ADAL" clId="{81E885A4-1028-4112-A132-697C26BD2DB5}" dt="2025-04-16T00:45:19.685" v="35" actId="207"/>
      <pc:docMkLst>
        <pc:docMk/>
      </pc:docMkLst>
      <pc:sldChg chg="delSp mod">
        <pc:chgData name="仲村 幸子" userId="7e1b9d72-bdba-4227-9bf9-48473a932950" providerId="ADAL" clId="{81E885A4-1028-4112-A132-697C26BD2DB5}" dt="2025-04-15T21:42:15.974" v="2" actId="478"/>
        <pc:sldMkLst>
          <pc:docMk/>
          <pc:sldMk cId="0" sldId="256"/>
        </pc:sldMkLst>
        <pc:spChg chg="del">
          <ac:chgData name="仲村 幸子" userId="7e1b9d72-bdba-4227-9bf9-48473a932950" providerId="ADAL" clId="{81E885A4-1028-4112-A132-697C26BD2DB5}" dt="2025-04-15T21:42:01.751" v="0" actId="478"/>
          <ac:spMkLst>
            <pc:docMk/>
            <pc:sldMk cId="0" sldId="256"/>
            <ac:spMk id="7" creationId="{00000000-0000-0000-0000-000000000000}"/>
          </ac:spMkLst>
        </pc:spChg>
        <pc:spChg chg="del">
          <ac:chgData name="仲村 幸子" userId="7e1b9d72-bdba-4227-9bf9-48473a932950" providerId="ADAL" clId="{81E885A4-1028-4112-A132-697C26BD2DB5}" dt="2025-04-15T21:42:05.288" v="1" actId="478"/>
          <ac:spMkLst>
            <pc:docMk/>
            <pc:sldMk cId="0" sldId="256"/>
            <ac:spMk id="11" creationId="{00000000-0000-0000-0000-000000000000}"/>
          </ac:spMkLst>
        </pc:spChg>
        <pc:spChg chg="del">
          <ac:chgData name="仲村 幸子" userId="7e1b9d72-bdba-4227-9bf9-48473a932950" providerId="ADAL" clId="{81E885A4-1028-4112-A132-697C26BD2DB5}" dt="2025-04-15T21:42:15.974" v="2" actId="478"/>
          <ac:spMkLst>
            <pc:docMk/>
            <pc:sldMk cId="0" sldId="256"/>
            <ac:spMk id="13" creationId="{00000000-0000-0000-0000-000000000000}"/>
          </ac:spMkLst>
        </pc:spChg>
      </pc:sldChg>
      <pc:sldChg chg="addSp delSp modSp mod">
        <pc:chgData name="仲村 幸子" userId="7e1b9d72-bdba-4227-9bf9-48473a932950" providerId="ADAL" clId="{81E885A4-1028-4112-A132-697C26BD2DB5}" dt="2025-04-15T21:44:31.826" v="33" actId="20577"/>
        <pc:sldMkLst>
          <pc:docMk/>
          <pc:sldMk cId="0" sldId="268"/>
        </pc:sldMkLst>
        <pc:spChg chg="add del">
          <ac:chgData name="仲村 幸子" userId="7e1b9d72-bdba-4227-9bf9-48473a932950" providerId="ADAL" clId="{81E885A4-1028-4112-A132-697C26BD2DB5}" dt="2025-04-15T21:44:06.324" v="14" actId="478"/>
          <ac:spMkLst>
            <pc:docMk/>
            <pc:sldMk cId="0" sldId="268"/>
            <ac:spMk id="11" creationId="{00000000-0000-0000-0000-000000000000}"/>
          </ac:spMkLst>
        </pc:spChg>
        <pc:graphicFrameChg chg="modGraphic">
          <ac:chgData name="仲村 幸子" userId="7e1b9d72-bdba-4227-9bf9-48473a932950" providerId="ADAL" clId="{81E885A4-1028-4112-A132-697C26BD2DB5}" dt="2025-04-15T21:44:31.826" v="33" actId="20577"/>
          <ac:graphicFrameMkLst>
            <pc:docMk/>
            <pc:sldMk cId="0" sldId="268"/>
            <ac:graphicFrameMk id="8" creationId="{EB45B8AF-EB66-C00A-5E68-1271182AAF2F}"/>
          </ac:graphicFrameMkLst>
        </pc:graphicFrameChg>
      </pc:sldChg>
      <pc:sldChg chg="delSp modSp mod">
        <pc:chgData name="仲村 幸子" userId="7e1b9d72-bdba-4227-9bf9-48473a932950" providerId="ADAL" clId="{81E885A4-1028-4112-A132-697C26BD2DB5}" dt="2025-04-15T21:42:34.943" v="5" actId="478"/>
        <pc:sldMkLst>
          <pc:docMk/>
          <pc:sldMk cId="1316985591" sldId="270"/>
        </pc:sldMkLst>
        <pc:spChg chg="del">
          <ac:chgData name="仲村 幸子" userId="7e1b9d72-bdba-4227-9bf9-48473a932950" providerId="ADAL" clId="{81E885A4-1028-4112-A132-697C26BD2DB5}" dt="2025-04-15T21:42:30.237" v="3" actId="478"/>
          <ac:spMkLst>
            <pc:docMk/>
            <pc:sldMk cId="1316985591" sldId="270"/>
            <ac:spMk id="10" creationId="{00000000-0000-0000-0000-000000000000}"/>
          </ac:spMkLst>
        </pc:spChg>
        <pc:spChg chg="del mod">
          <ac:chgData name="仲村 幸子" userId="7e1b9d72-bdba-4227-9bf9-48473a932950" providerId="ADAL" clId="{81E885A4-1028-4112-A132-697C26BD2DB5}" dt="2025-04-15T21:42:34.943" v="5" actId="478"/>
          <ac:spMkLst>
            <pc:docMk/>
            <pc:sldMk cId="1316985591" sldId="270"/>
            <ac:spMk id="11" creationId="{00000000-0000-0000-0000-000000000000}"/>
          </ac:spMkLst>
        </pc:spChg>
      </pc:sldChg>
      <pc:sldChg chg="delSp mod">
        <pc:chgData name="仲村 幸子" userId="7e1b9d72-bdba-4227-9bf9-48473a932950" providerId="ADAL" clId="{81E885A4-1028-4112-A132-697C26BD2DB5}" dt="2025-04-15T21:43:26.413" v="8" actId="478"/>
        <pc:sldMkLst>
          <pc:docMk/>
          <pc:sldMk cId="1205874789" sldId="272"/>
        </pc:sldMkLst>
        <pc:spChg chg="del">
          <ac:chgData name="仲村 幸子" userId="7e1b9d72-bdba-4227-9bf9-48473a932950" providerId="ADAL" clId="{81E885A4-1028-4112-A132-697C26BD2DB5}" dt="2025-04-15T21:43:26.413" v="8" actId="478"/>
          <ac:spMkLst>
            <pc:docMk/>
            <pc:sldMk cId="1205874789" sldId="272"/>
            <ac:spMk id="5" creationId="{00000000-0000-0000-0000-000000000000}"/>
          </ac:spMkLst>
        </pc:spChg>
      </pc:sldChg>
      <pc:sldChg chg="delSp mod">
        <pc:chgData name="仲村 幸子" userId="7e1b9d72-bdba-4227-9bf9-48473a932950" providerId="ADAL" clId="{81E885A4-1028-4112-A132-697C26BD2DB5}" dt="2025-04-15T21:42:52.657" v="7" actId="478"/>
        <pc:sldMkLst>
          <pc:docMk/>
          <pc:sldMk cId="4285256007" sldId="276"/>
        </pc:sldMkLst>
        <pc:spChg chg="del">
          <ac:chgData name="仲村 幸子" userId="7e1b9d72-bdba-4227-9bf9-48473a932950" providerId="ADAL" clId="{81E885A4-1028-4112-A132-697C26BD2DB5}" dt="2025-04-15T21:42:52.657" v="7" actId="478"/>
          <ac:spMkLst>
            <pc:docMk/>
            <pc:sldMk cId="4285256007" sldId="276"/>
            <ac:spMk id="16" creationId="{00000000-0000-0000-0000-000000000000}"/>
          </ac:spMkLst>
        </pc:spChg>
      </pc:sldChg>
      <pc:sldChg chg="delSp mod">
        <pc:chgData name="仲村 幸子" userId="7e1b9d72-bdba-4227-9bf9-48473a932950" providerId="ADAL" clId="{81E885A4-1028-4112-A132-697C26BD2DB5}" dt="2025-04-15T21:42:43.634" v="6" actId="478"/>
        <pc:sldMkLst>
          <pc:docMk/>
          <pc:sldMk cId="2495863234" sldId="277"/>
        </pc:sldMkLst>
        <pc:spChg chg="del">
          <ac:chgData name="仲村 幸子" userId="7e1b9d72-bdba-4227-9bf9-48473a932950" providerId="ADAL" clId="{81E885A4-1028-4112-A132-697C26BD2DB5}" dt="2025-04-15T21:42:43.634" v="6" actId="478"/>
          <ac:spMkLst>
            <pc:docMk/>
            <pc:sldMk cId="2495863234" sldId="277"/>
            <ac:spMk id="6" creationId="{00000000-0000-0000-0000-000000000000}"/>
          </ac:spMkLst>
        </pc:spChg>
      </pc:sldChg>
      <pc:sldChg chg="modSp mod">
        <pc:chgData name="仲村 幸子" userId="7e1b9d72-bdba-4227-9bf9-48473a932950" providerId="ADAL" clId="{81E885A4-1028-4112-A132-697C26BD2DB5}" dt="2025-04-16T00:45:19.685" v="35" actId="207"/>
        <pc:sldMkLst>
          <pc:docMk/>
          <pc:sldMk cId="436899453" sldId="278"/>
        </pc:sldMkLst>
        <pc:spChg chg="mod">
          <ac:chgData name="仲村 幸子" userId="7e1b9d72-bdba-4227-9bf9-48473a932950" providerId="ADAL" clId="{81E885A4-1028-4112-A132-697C26BD2DB5}" dt="2025-04-16T00:45:19.685" v="35" actId="207"/>
          <ac:spMkLst>
            <pc:docMk/>
            <pc:sldMk cId="436899453" sldId="278"/>
            <ac:spMk id="2" creationId="{103EB1B8-BFA5-6C1A-60AD-2239E8491B8B}"/>
          </ac:spMkLst>
        </pc:spChg>
      </pc:sldChg>
      <pc:sldChg chg="addSp delSp mod">
        <pc:chgData name="仲村 幸子" userId="7e1b9d72-bdba-4227-9bf9-48473a932950" providerId="ADAL" clId="{81E885A4-1028-4112-A132-697C26BD2DB5}" dt="2025-04-15T21:44:05.456" v="13" actId="478"/>
        <pc:sldMkLst>
          <pc:docMk/>
          <pc:sldMk cId="1866830738" sldId="281"/>
        </pc:sldMkLst>
        <pc:spChg chg="add del">
          <ac:chgData name="仲村 幸子" userId="7e1b9d72-bdba-4227-9bf9-48473a932950" providerId="ADAL" clId="{81E885A4-1028-4112-A132-697C26BD2DB5}" dt="2025-04-15T21:44:05.456" v="13" actId="478"/>
          <ac:spMkLst>
            <pc:docMk/>
            <pc:sldMk cId="1866830738" sldId="281"/>
            <ac:spMk id="8" creationId="{00000000-0000-0000-0000-000000000000}"/>
          </ac:spMkLst>
        </pc:spChg>
      </pc:sldChg>
      <pc:sldChg chg="modSp mod">
        <pc:chgData name="仲村 幸子" userId="7e1b9d72-bdba-4227-9bf9-48473a932950" providerId="ADAL" clId="{81E885A4-1028-4112-A132-697C26BD2DB5}" dt="2025-04-16T00:45:11.463" v="34" actId="207"/>
        <pc:sldMkLst>
          <pc:docMk/>
          <pc:sldMk cId="1493976294" sldId="282"/>
        </pc:sldMkLst>
        <pc:spChg chg="mod">
          <ac:chgData name="仲村 幸子" userId="7e1b9d72-bdba-4227-9bf9-48473a932950" providerId="ADAL" clId="{81E885A4-1028-4112-A132-697C26BD2DB5}" dt="2025-04-16T00:45:11.463" v="34" actId="207"/>
          <ac:spMkLst>
            <pc:docMk/>
            <pc:sldMk cId="1493976294" sldId="282"/>
            <ac:spMk id="6" creationId="{D97DC6C7-2116-2A6C-30C3-BB796F0C833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4184453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843275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053585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369816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8" name="Google Shape;15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776738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1" name="Google Shape;18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86231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ja-JP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lang="ja-JP" alt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8872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8" name="Google Shape;15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62771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17090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951668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9534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68106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1083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82584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415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692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62"/>
            </a:lvl1pPr>
            <a:lvl2pPr lvl="1" algn="ctr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385"/>
            </a:lvl2pPr>
            <a:lvl3pPr lvl="2" algn="ctr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246"/>
            </a:lvl3pPr>
            <a:lvl4pPr lvl="3" algn="ctr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/>
            </a:lvl4pPr>
            <a:lvl5pPr lvl="4" algn="ctr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/>
            </a:lvl5pPr>
            <a:lvl6pPr lvl="5" algn="ctr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/>
            </a:lvl6pPr>
            <a:lvl7pPr lvl="6" algn="ctr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/>
            </a:lvl7pPr>
            <a:lvl8pPr lvl="7" algn="ctr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/>
            </a:lvl8pPr>
            <a:lvl9pPr lvl="8" algn="ctr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/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ftr" idx="11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sldNum" idx="12"/>
          </p:nvPr>
        </p:nvSpPr>
        <p:spPr>
          <a:xfrm>
            <a:off x="5200709" y="9200489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6"/>
          <p:cNvSpPr txBox="1">
            <a:spLocks noGrp="1"/>
          </p:cNvSpPr>
          <p:nvPr>
            <p:ph type="title"/>
          </p:nvPr>
        </p:nvSpPr>
        <p:spPr>
          <a:xfrm>
            <a:off x="471488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body" idx="1"/>
          </p:nvPr>
        </p:nvSpPr>
        <p:spPr>
          <a:xfrm rot="5400000">
            <a:off x="286368" y="2822136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16520" lvl="0" indent="-237390" algn="l">
              <a:lnSpc>
                <a:spcPct val="90000"/>
              </a:lnSpc>
              <a:spcBef>
                <a:spcPts val="6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33039" lvl="1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49559" lvl="2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66078" lvl="3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82598" lvl="4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99117" lvl="5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215637" lvl="6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532156" lvl="7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848676" lvl="8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ftr" idx="11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sldNum" idx="12"/>
          </p:nvPr>
        </p:nvSpPr>
        <p:spPr>
          <a:xfrm>
            <a:off x="5179947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7"/>
          <p:cNvSpPr txBox="1">
            <a:spLocks noGrp="1"/>
          </p:cNvSpPr>
          <p:nvPr>
            <p:ph type="title"/>
          </p:nvPr>
        </p:nvSpPr>
        <p:spPr>
          <a:xfrm rot="5400000">
            <a:off x="1449697" y="3985465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7"/>
          <p:cNvSpPr txBox="1">
            <a:spLocks noGrp="1"/>
          </p:cNvSpPr>
          <p:nvPr>
            <p:ph type="body" idx="1"/>
          </p:nvPr>
        </p:nvSpPr>
        <p:spPr>
          <a:xfrm rot="5400000">
            <a:off x="-1550678" y="2549569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16520" lvl="0" indent="-237390" algn="l">
              <a:lnSpc>
                <a:spcPct val="90000"/>
              </a:lnSpc>
              <a:spcBef>
                <a:spcPts val="6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33039" lvl="1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49559" lvl="2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66078" lvl="3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82598" lvl="4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99117" lvl="5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215637" lvl="6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532156" lvl="7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848676" lvl="8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27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7"/>
          <p:cNvSpPr txBox="1">
            <a:spLocks noGrp="1"/>
          </p:cNvSpPr>
          <p:nvPr>
            <p:ph type="ftr" idx="11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7"/>
          <p:cNvSpPr txBox="1">
            <a:spLocks noGrp="1"/>
          </p:cNvSpPr>
          <p:nvPr>
            <p:ph type="sldNum" idx="12"/>
          </p:nvPr>
        </p:nvSpPr>
        <p:spPr>
          <a:xfrm>
            <a:off x="5179947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0" y="7525"/>
            <a:ext cx="6858000" cy="476518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spcFirstLastPara="1" wrap="square" lIns="63294" tIns="31638" rIns="63294" bIns="316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246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8"/>
          <p:cNvSpPr txBox="1">
            <a:spLocks noGrp="1"/>
          </p:cNvSpPr>
          <p:nvPr>
            <p:ph type="title"/>
          </p:nvPr>
        </p:nvSpPr>
        <p:spPr>
          <a:xfrm>
            <a:off x="64287" y="7525"/>
            <a:ext cx="6407454" cy="430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249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4" name="Google Shape;24;p18"/>
          <p:cNvSpPr txBox="1">
            <a:spLocks noGrp="1"/>
          </p:cNvSpPr>
          <p:nvPr>
            <p:ph type="body" idx="1"/>
          </p:nvPr>
        </p:nvSpPr>
        <p:spPr>
          <a:xfrm>
            <a:off x="225272" y="1590795"/>
            <a:ext cx="6407454" cy="7344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16520" lvl="0" indent="-237390" algn="l">
              <a:lnSpc>
                <a:spcPct val="90000"/>
              </a:lnSpc>
              <a:spcBef>
                <a:spcPts val="6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33039" lvl="1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49559" lvl="2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66078" lvl="3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82598" lvl="4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99117" lvl="5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215637" lvl="6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532156" lvl="7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848676" lvl="8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ftr" idx="11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sldNum" idx="12"/>
          </p:nvPr>
        </p:nvSpPr>
        <p:spPr>
          <a:xfrm>
            <a:off x="5179947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415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16520" lvl="0" indent="-158260" algn="l">
              <a:lnSpc>
                <a:spcPct val="90000"/>
              </a:lnSpc>
              <a:spcBef>
                <a:spcPts val="692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62">
                <a:solidFill>
                  <a:schemeClr val="dk1"/>
                </a:solidFill>
              </a:defRPr>
            </a:lvl1pPr>
            <a:lvl2pPr marL="633039" lvl="1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1385">
                <a:solidFill>
                  <a:srgbClr val="888888"/>
                </a:solidFill>
              </a:defRPr>
            </a:lvl2pPr>
            <a:lvl3pPr marL="949559" lvl="2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246">
                <a:solidFill>
                  <a:srgbClr val="888888"/>
                </a:solidFill>
              </a:defRPr>
            </a:lvl3pPr>
            <a:lvl4pPr marL="1266078" lvl="3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108">
                <a:solidFill>
                  <a:srgbClr val="888888"/>
                </a:solidFill>
              </a:defRPr>
            </a:lvl4pPr>
            <a:lvl5pPr marL="1582598" lvl="4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108">
                <a:solidFill>
                  <a:srgbClr val="888888"/>
                </a:solidFill>
              </a:defRPr>
            </a:lvl5pPr>
            <a:lvl6pPr marL="1899117" lvl="5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108">
                <a:solidFill>
                  <a:srgbClr val="888888"/>
                </a:solidFill>
              </a:defRPr>
            </a:lvl6pPr>
            <a:lvl7pPr marL="2215637" lvl="6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108">
                <a:solidFill>
                  <a:srgbClr val="888888"/>
                </a:solidFill>
              </a:defRPr>
            </a:lvl7pPr>
            <a:lvl8pPr marL="2532156" lvl="7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108">
                <a:solidFill>
                  <a:srgbClr val="888888"/>
                </a:solidFill>
              </a:defRPr>
            </a:lvl8pPr>
            <a:lvl9pPr marL="2848676" lvl="8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108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ftr" idx="11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sldNum" idx="12"/>
          </p:nvPr>
        </p:nvSpPr>
        <p:spPr>
          <a:xfrm>
            <a:off x="5179947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0"/>
          <p:cNvSpPr txBox="1">
            <a:spLocks noGrp="1"/>
          </p:cNvSpPr>
          <p:nvPr>
            <p:ph type="title"/>
          </p:nvPr>
        </p:nvSpPr>
        <p:spPr>
          <a:xfrm>
            <a:off x="471488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16520" lvl="0" indent="-237390" algn="l">
              <a:lnSpc>
                <a:spcPct val="90000"/>
              </a:lnSpc>
              <a:spcBef>
                <a:spcPts val="6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33039" lvl="1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49559" lvl="2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66078" lvl="3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82598" lvl="4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99117" lvl="5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215637" lvl="6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532156" lvl="7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848676" lvl="8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16520" lvl="0" indent="-237390" algn="l">
              <a:lnSpc>
                <a:spcPct val="90000"/>
              </a:lnSpc>
              <a:spcBef>
                <a:spcPts val="6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33039" lvl="1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49559" lvl="2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66078" lvl="3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82598" lvl="4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99117" lvl="5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215637" lvl="6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532156" lvl="7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848676" lvl="8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ftr" idx="11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sldNum" idx="12"/>
          </p:nvPr>
        </p:nvSpPr>
        <p:spPr>
          <a:xfrm>
            <a:off x="5179947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>
            <a:spLocks noGrp="1"/>
          </p:cNvSpPr>
          <p:nvPr>
            <p:ph type="title"/>
          </p:nvPr>
        </p:nvSpPr>
        <p:spPr>
          <a:xfrm>
            <a:off x="472381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1"/>
          </p:nvPr>
        </p:nvSpPr>
        <p:spPr>
          <a:xfrm>
            <a:off x="472382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16520" lvl="0" indent="-158260" algn="l">
              <a:lnSpc>
                <a:spcPct val="90000"/>
              </a:lnSpc>
              <a:spcBef>
                <a:spcPts val="692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62" b="1"/>
            </a:lvl1pPr>
            <a:lvl2pPr marL="633039" lvl="1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385" b="1"/>
            </a:lvl2pPr>
            <a:lvl3pPr marL="949559" lvl="2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246" b="1"/>
            </a:lvl3pPr>
            <a:lvl4pPr marL="1266078" lvl="3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 b="1"/>
            </a:lvl4pPr>
            <a:lvl5pPr marL="1582598" lvl="4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 b="1"/>
            </a:lvl5pPr>
            <a:lvl6pPr marL="1899117" lvl="5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 b="1"/>
            </a:lvl6pPr>
            <a:lvl7pPr marL="2215637" lvl="6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 b="1"/>
            </a:lvl7pPr>
            <a:lvl8pPr marL="2532156" lvl="7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 b="1"/>
            </a:lvl8pPr>
            <a:lvl9pPr marL="2848676" lvl="8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 b="1"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body" idx="2"/>
          </p:nvPr>
        </p:nvSpPr>
        <p:spPr>
          <a:xfrm>
            <a:off x="472382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16520" lvl="0" indent="-237390" algn="l">
              <a:lnSpc>
                <a:spcPct val="90000"/>
              </a:lnSpc>
              <a:spcBef>
                <a:spcPts val="6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33039" lvl="1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49559" lvl="2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66078" lvl="3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82598" lvl="4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99117" lvl="5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215637" lvl="6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532156" lvl="7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848676" lvl="8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16520" lvl="0" indent="-158260" algn="l">
              <a:lnSpc>
                <a:spcPct val="90000"/>
              </a:lnSpc>
              <a:spcBef>
                <a:spcPts val="692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62" b="1"/>
            </a:lvl1pPr>
            <a:lvl2pPr marL="633039" lvl="1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385" b="1"/>
            </a:lvl2pPr>
            <a:lvl3pPr marL="949559" lvl="2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246" b="1"/>
            </a:lvl3pPr>
            <a:lvl4pPr marL="1266078" lvl="3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 b="1"/>
            </a:lvl4pPr>
            <a:lvl5pPr marL="1582598" lvl="4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 b="1"/>
            </a:lvl5pPr>
            <a:lvl6pPr marL="1899117" lvl="5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 b="1"/>
            </a:lvl6pPr>
            <a:lvl7pPr marL="2215637" lvl="6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 b="1"/>
            </a:lvl7pPr>
            <a:lvl8pPr marL="2532156" lvl="7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 b="1"/>
            </a:lvl8pPr>
            <a:lvl9pPr marL="2848676" lvl="8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 b="1"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16520" lvl="0" indent="-237390" algn="l">
              <a:lnSpc>
                <a:spcPct val="90000"/>
              </a:lnSpc>
              <a:spcBef>
                <a:spcPts val="69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33039" lvl="1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49559" lvl="2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66078" lvl="3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82598" lvl="4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99117" lvl="5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215637" lvl="6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532156" lvl="7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848676" lvl="8" indent="-23739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ftr" idx="11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sldNum" idx="12"/>
          </p:nvPr>
        </p:nvSpPr>
        <p:spPr>
          <a:xfrm>
            <a:off x="5179947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>
            <a:spLocks noGrp="1"/>
          </p:cNvSpPr>
          <p:nvPr>
            <p:ph type="title"/>
          </p:nvPr>
        </p:nvSpPr>
        <p:spPr>
          <a:xfrm>
            <a:off x="471488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ftr" idx="11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2"/>
          <p:cNvSpPr txBox="1">
            <a:spLocks noGrp="1"/>
          </p:cNvSpPr>
          <p:nvPr>
            <p:ph type="sldNum" idx="12"/>
          </p:nvPr>
        </p:nvSpPr>
        <p:spPr>
          <a:xfrm>
            <a:off x="5179947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3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ftr" idx="11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sldNum" idx="12"/>
          </p:nvPr>
        </p:nvSpPr>
        <p:spPr>
          <a:xfrm>
            <a:off x="5179947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4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21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4"/>
          <p:cNvSpPr txBox="1">
            <a:spLocks noGrp="1"/>
          </p:cNvSpPr>
          <p:nvPr>
            <p:ph type="body" idx="1"/>
          </p:nvPr>
        </p:nvSpPr>
        <p:spPr>
          <a:xfrm>
            <a:off x="2915543" y="1426284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16520" lvl="0" indent="-298935" algn="l">
              <a:lnSpc>
                <a:spcPct val="90000"/>
              </a:lnSpc>
              <a:spcBef>
                <a:spcPts val="692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2215"/>
            </a:lvl1pPr>
            <a:lvl2pPr marL="633039" lvl="1" indent="-281351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1938"/>
            </a:lvl2pPr>
            <a:lvl3pPr marL="949559" lvl="2" indent="-263766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662"/>
            </a:lvl3pPr>
            <a:lvl4pPr marL="1266078" lvl="3" indent="-246182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385"/>
            </a:lvl4pPr>
            <a:lvl5pPr marL="1582598" lvl="4" indent="-246182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385"/>
            </a:lvl5pPr>
            <a:lvl6pPr marL="1899117" lvl="5" indent="-246182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385"/>
            </a:lvl6pPr>
            <a:lvl7pPr marL="2215637" lvl="6" indent="-246182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385"/>
            </a:lvl7pPr>
            <a:lvl8pPr marL="2532156" lvl="7" indent="-246182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385"/>
            </a:lvl8pPr>
            <a:lvl9pPr marL="2848676" lvl="8" indent="-246182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385"/>
            </a:lvl9pPr>
          </a:lstStyle>
          <a:p>
            <a:endParaRPr/>
          </a:p>
        </p:txBody>
      </p:sp>
      <p:sp>
        <p:nvSpPr>
          <p:cNvPr id="62" name="Google Shape;62;p24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16520" lvl="0" indent="-158260" algn="l">
              <a:lnSpc>
                <a:spcPct val="90000"/>
              </a:lnSpc>
              <a:spcBef>
                <a:spcPts val="69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/>
            </a:lvl1pPr>
            <a:lvl2pPr marL="633039" lvl="1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969"/>
            </a:lvl2pPr>
            <a:lvl3pPr marL="949559" lvl="2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831"/>
            </a:lvl3pPr>
            <a:lvl4pPr marL="1266078" lvl="3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692"/>
            </a:lvl4pPr>
            <a:lvl5pPr marL="1582598" lvl="4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692"/>
            </a:lvl5pPr>
            <a:lvl6pPr marL="1899117" lvl="5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692"/>
            </a:lvl6pPr>
            <a:lvl7pPr marL="2215637" lvl="6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692"/>
            </a:lvl7pPr>
            <a:lvl8pPr marL="2532156" lvl="7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692"/>
            </a:lvl8pPr>
            <a:lvl9pPr marL="2848676" lvl="8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692"/>
            </a:lvl9pPr>
          </a:lstStyle>
          <a:p>
            <a:endParaRPr/>
          </a:p>
        </p:txBody>
      </p:sp>
      <p:sp>
        <p:nvSpPr>
          <p:cNvPr id="63" name="Google Shape;63;p24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ftr" idx="11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sldNum" idx="12"/>
          </p:nvPr>
        </p:nvSpPr>
        <p:spPr>
          <a:xfrm>
            <a:off x="5179947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5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21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5"/>
          <p:cNvSpPr>
            <a:spLocks noGrp="1"/>
          </p:cNvSpPr>
          <p:nvPr>
            <p:ph type="pic" idx="2"/>
          </p:nvPr>
        </p:nvSpPr>
        <p:spPr>
          <a:xfrm>
            <a:off x="2915543" y="1426284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25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16520" lvl="0" indent="-158260" algn="l">
              <a:lnSpc>
                <a:spcPct val="90000"/>
              </a:lnSpc>
              <a:spcBef>
                <a:spcPts val="69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108"/>
            </a:lvl1pPr>
            <a:lvl2pPr marL="633039" lvl="1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969"/>
            </a:lvl2pPr>
            <a:lvl3pPr marL="949559" lvl="2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831"/>
            </a:lvl3pPr>
            <a:lvl4pPr marL="1266078" lvl="3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692"/>
            </a:lvl4pPr>
            <a:lvl5pPr marL="1582598" lvl="4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692"/>
            </a:lvl5pPr>
            <a:lvl6pPr marL="1899117" lvl="5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692"/>
            </a:lvl6pPr>
            <a:lvl7pPr marL="2215637" lvl="6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692"/>
            </a:lvl7pPr>
            <a:lvl8pPr marL="2532156" lvl="7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692"/>
            </a:lvl8pPr>
            <a:lvl9pPr marL="2848676" lvl="8" indent="-158260" algn="l">
              <a:lnSpc>
                <a:spcPct val="90000"/>
              </a:lnSpc>
              <a:spcBef>
                <a:spcPts val="346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692"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ftr" idx="11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sldNum" idx="12"/>
          </p:nvPr>
        </p:nvSpPr>
        <p:spPr>
          <a:xfrm>
            <a:off x="5179947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title"/>
          </p:nvPr>
        </p:nvSpPr>
        <p:spPr>
          <a:xfrm>
            <a:off x="471488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3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3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5179947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193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6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le.soumu.go.jp/giteki/SearchServlet?pageID=js01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/>
          <p:nvPr/>
        </p:nvSpPr>
        <p:spPr>
          <a:xfrm>
            <a:off x="681002" y="8672977"/>
            <a:ext cx="5452218" cy="31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t" anchorCtr="0">
            <a:spAutoFit/>
          </a:bodyPr>
          <a:lstStyle/>
          <a:p>
            <a:pPr>
              <a:buSzPts val="1400"/>
            </a:pP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S Gothic"/>
                <a:sym typeface="MS Gothic"/>
              </a:rPr>
              <a:t>＊再提出時には日付と提出回数を更新してください</a:t>
            </a:r>
            <a:endParaRPr sz="1600" dirty="0">
              <a:solidFill>
                <a:schemeClr val="dk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Calibri"/>
              <a:sym typeface="Calibri"/>
            </a:endParaRPr>
          </a:p>
        </p:txBody>
      </p:sp>
      <p:graphicFrame>
        <p:nvGraphicFramePr>
          <p:cNvPr id="90" name="Google Shape;90;p1"/>
          <p:cNvGraphicFramePr/>
          <p:nvPr>
            <p:extLst>
              <p:ext uri="{D42A27DB-BD31-4B8C-83A1-F6EECF244321}">
                <p14:modId xmlns:p14="http://schemas.microsoft.com/office/powerpoint/2010/main" val="2251558499"/>
              </p:ext>
            </p:extLst>
          </p:nvPr>
        </p:nvGraphicFramePr>
        <p:xfrm>
          <a:off x="649963" y="3669710"/>
          <a:ext cx="5558075" cy="2729929"/>
        </p:xfrm>
        <a:graphic>
          <a:graphicData uri="http://schemas.openxmlformats.org/drawingml/2006/table">
            <a:tbl>
              <a:tblPr firstCol="1">
                <a:noFill/>
                <a:tableStyleId>{849DE5FC-D73B-4EBC-8A1B-07B2455009F4}</a:tableStyleId>
              </a:tblPr>
              <a:tblGrid>
                <a:gridCol w="1219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57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5559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sz="105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高専（キャンパス）名</a:t>
                      </a:r>
                      <a:r>
                        <a:rPr lang="ja-JP" altLang="en-US" sz="105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endParaRPr lang="en-US" altLang="ja-JP" sz="105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105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チーム名（</a:t>
                      </a:r>
                      <a:r>
                        <a:rPr lang="en-US" altLang="ja-JP" sz="1050" u="none" strike="noStrike" cap="none" dirty="0" err="1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AorB</a:t>
                      </a:r>
                      <a:r>
                        <a:rPr lang="ja-JP" altLang="en-US" sz="105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　</a:t>
                      </a:r>
                      <a:endParaRPr sz="105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110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9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05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（ﾖﾐｶﾞﾅ）</a:t>
                      </a:r>
                      <a:endParaRPr lang="en-US" altLang="ja-JP" sz="105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105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プロジェクト名</a:t>
                      </a:r>
                      <a:endParaRPr sz="105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1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　　）</a:t>
                      </a:r>
                      <a:endParaRPr lang="en-US" altLang="ja-JP" sz="110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110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963">
                <a:tc row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105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指導教員</a:t>
                      </a:r>
                      <a:endParaRPr sz="105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名前</a:t>
                      </a:r>
                      <a:endParaRPr 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10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963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所属・学科</a:t>
                      </a:r>
                      <a:endParaRPr 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10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3740284"/>
                  </a:ext>
                </a:extLst>
              </a:tr>
              <a:tr h="320963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ﾒｰﾙｱﾄﾞﾚｽ</a:t>
                      </a:r>
                      <a:endParaRPr lang="ja-JP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10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6508808"/>
                  </a:ext>
                </a:extLst>
              </a:tr>
              <a:tr h="320963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電話番号</a:t>
                      </a:r>
                      <a:endParaRPr 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10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7212344"/>
                  </a:ext>
                </a:extLst>
              </a:tr>
              <a:tr h="320963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105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チームリーダー</a:t>
                      </a:r>
                      <a:endParaRPr sz="105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名前</a:t>
                      </a:r>
                      <a:endParaRPr lang="ja-JP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10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9350552"/>
                  </a:ext>
                </a:extLst>
              </a:tr>
              <a:tr h="320963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学科・学年</a:t>
                      </a:r>
                      <a:endParaRPr 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10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0081477"/>
                  </a:ext>
                </a:extLst>
              </a:tr>
            </a:tbl>
          </a:graphicData>
        </a:graphic>
      </p:graphicFrame>
      <p:sp>
        <p:nvSpPr>
          <p:cNvPr id="93" name="Google Shape;93;p1"/>
          <p:cNvSpPr/>
          <p:nvPr/>
        </p:nvSpPr>
        <p:spPr>
          <a:xfrm>
            <a:off x="720429" y="6720163"/>
            <a:ext cx="5417142" cy="1114021"/>
          </a:xfrm>
          <a:prstGeom prst="rect">
            <a:avLst/>
          </a:prstGeom>
          <a:noFill/>
          <a:ln w="25400" cap="flat" cmpd="sng">
            <a:solidFill>
              <a:srgbClr val="0000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3294" tIns="31638" rIns="63294" bIns="31638" anchor="ctr" anchorCtr="0">
            <a:noAutofit/>
          </a:bodyPr>
          <a:lstStyle/>
          <a:p>
            <a:pPr marL="59347">
              <a:buSzPts val="1100"/>
            </a:pPr>
            <a:r>
              <a:rPr kumimoji="1" lang="en-US" altLang="ja-JP" sz="1200" b="1" u="sng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※ </a:t>
            </a:r>
            <a:r>
              <a:rPr kumimoji="1" lang="ja-JP" altLang="ja-JP" sz="1200" b="1" u="sng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「ＰＤＦファイル」</a:t>
            </a:r>
            <a:r>
              <a:rPr kumimoji="1" lang="ja-JP" altLang="en-US" sz="1200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と「パワーポイントファイル」の</a:t>
            </a:r>
            <a:r>
              <a:rPr kumimoji="1" lang="ja-JP" altLang="ja-JP" sz="1200" b="1" u="sng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２つをお送りください。</a:t>
            </a:r>
            <a:endParaRPr lang="ja-JP" altLang="ja-JP" sz="1400" b="1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59347">
              <a:buSzPts val="1100"/>
            </a:pPr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</a:t>
            </a:r>
            <a:r>
              <a:rPr kumimoji="1" lang="en-US" altLang="ja-JP" sz="1200" baseline="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PDF</a:t>
            </a:r>
            <a:r>
              <a:rPr kumimoji="1" lang="ja-JP" altLang="en-US" sz="1200" baseline="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にした際、文字や図が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見切れていない</a:t>
            </a:r>
            <a:r>
              <a:rPr kumimoji="1" lang="ja-JP" altLang="en-US" sz="1200" baseline="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ことを確認してください。</a:t>
            </a:r>
            <a:endParaRPr kumimoji="1" lang="en-US" altLang="ja-JP" sz="1200" baseline="0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59347">
              <a:buSzPts val="1100"/>
            </a:pPr>
            <a:r>
              <a:rPr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Gothic"/>
                <a:sym typeface="MS Gothic"/>
              </a:rPr>
              <a:t>※ 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Gothic"/>
                <a:sym typeface="MS Gothic"/>
              </a:rPr>
              <a:t>各ページの説明書きをよく読んで記入してください。</a:t>
            </a:r>
            <a:br>
              <a:rPr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Gothic"/>
                <a:sym typeface="MS Gothic"/>
              </a:rPr>
            </a:br>
            <a:r>
              <a:rPr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Gothic"/>
                <a:sym typeface="MS Gothic"/>
              </a:rPr>
              <a:t>※</a:t>
            </a:r>
            <a:r>
              <a:rPr kumimoji="1" lang="ja-JP" altLang="en-US" sz="12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アイデアシートは</a:t>
            </a:r>
            <a:r>
              <a:rPr kumimoji="1" lang="en-US" altLang="ja-JP" sz="12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ページ以内</a:t>
            </a:r>
            <a:r>
              <a:rPr kumimoji="1" lang="ja-JP" altLang="en-US" sz="12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にまとめてください。（表紙も含む）</a:t>
            </a:r>
            <a:br>
              <a:rPr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Gothic"/>
                <a:sym typeface="MS Gothic"/>
              </a:rPr>
            </a:br>
            <a:r>
              <a:rPr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Gothic"/>
                <a:sym typeface="MS Gothic"/>
              </a:rPr>
              <a:t>※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Gothic"/>
                <a:sym typeface="MS Gothic"/>
              </a:rPr>
              <a:t> 再提出時は変更箇所を赤枠で囲んで明示してください</a:t>
            </a:r>
            <a:r>
              <a:rPr lang="ja-JP" altLang="en-US" sz="1200" dirty="0">
                <a:solidFill>
                  <a:schemeClr val="tx1"/>
                </a:solidFill>
                <a:latin typeface="MS Gothic"/>
                <a:ea typeface="MS Gothic"/>
                <a:cs typeface="MS Gothic"/>
                <a:sym typeface="MS Gothic"/>
              </a:rPr>
              <a:t>。</a:t>
            </a:r>
            <a:endParaRPr sz="1200" dirty="0">
              <a:solidFill>
                <a:schemeClr val="tx1"/>
              </a:solidFill>
              <a:latin typeface="MS Gothic"/>
              <a:ea typeface="MS Gothic"/>
              <a:cs typeface="MS Gothic"/>
              <a:sym typeface="MS Gothic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1432" y="733918"/>
            <a:ext cx="4275137" cy="100508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0;p2">
            <a:extLst>
              <a:ext uri="{FF2B5EF4-FFF2-40B4-BE49-F238E27FC236}">
                <a16:creationId xmlns:a16="http://schemas.microsoft.com/office/drawing/2014/main" id="{B833317B-63EB-B078-2AA9-586877FDE329}"/>
              </a:ext>
            </a:extLst>
          </p:cNvPr>
          <p:cNvSpPr txBox="1">
            <a:spLocks/>
          </p:cNvSpPr>
          <p:nvPr/>
        </p:nvSpPr>
        <p:spPr>
          <a:xfrm>
            <a:off x="1451431" y="1739005"/>
            <a:ext cx="3955138" cy="1205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3600"/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第３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buSzPts val="3600"/>
            </a:pPr>
            <a:r>
              <a:rPr lang="ja-JP" altLang="en-US" sz="138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アイデア対決・全国高等専門学校</a:t>
            </a:r>
            <a:endParaRPr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buSzPts val="3600"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ロボットコンテスト</a:t>
            </a:r>
            <a:r>
              <a:rPr lang="en-US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</a:t>
            </a:r>
          </a:p>
        </p:txBody>
      </p:sp>
      <p:sp>
        <p:nvSpPr>
          <p:cNvPr id="2" name="Google Shape;91;p1">
            <a:extLst>
              <a:ext uri="{FF2B5EF4-FFF2-40B4-BE49-F238E27FC236}">
                <a16:creationId xmlns:a16="http://schemas.microsoft.com/office/drawing/2014/main" id="{5C7A0897-8C63-8144-3746-6E74408300FA}"/>
              </a:ext>
            </a:extLst>
          </p:cNvPr>
          <p:cNvSpPr txBox="1"/>
          <p:nvPr/>
        </p:nvSpPr>
        <p:spPr>
          <a:xfrm>
            <a:off x="649963" y="2944584"/>
            <a:ext cx="5558075" cy="404756"/>
          </a:xfrm>
          <a:prstGeom prst="rect">
            <a:avLst/>
          </a:prstGeom>
          <a:noFill/>
          <a:ln w="38100" cap="flat" cmpd="sng">
            <a:solidFill>
              <a:srgbClr val="2E75B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3294" tIns="31638" rIns="63294" bIns="31638" anchor="ctr" anchorCtr="0">
            <a:spAutoFit/>
          </a:bodyPr>
          <a:lstStyle/>
          <a:p>
            <a:pPr algn="ctr">
              <a:buSzPts val="3200"/>
            </a:pPr>
            <a:r>
              <a:rPr lang="ja-JP" altLang="en-US" sz="2215" b="1" dirty="0">
                <a:solidFill>
                  <a:schemeClr val="dk1"/>
                </a:solidFill>
                <a:latin typeface="MS Gothic"/>
                <a:ea typeface="MS Gothic"/>
                <a:cs typeface="MS Gothic"/>
                <a:sym typeface="MS Gothic"/>
              </a:rPr>
              <a:t>アイデアシート</a:t>
            </a:r>
            <a:endParaRPr sz="969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ja-JP" smtClean="0"/>
              <a:pPr/>
              <a:t>1</a:t>
            </a:fld>
            <a:endParaRPr lang="ja-JP" altLang="en-US" dirty="0"/>
          </a:p>
        </p:txBody>
      </p:sp>
      <p:sp>
        <p:nvSpPr>
          <p:cNvPr id="12" name="Google Shape;91;p1"/>
          <p:cNvSpPr txBox="1"/>
          <p:nvPr/>
        </p:nvSpPr>
        <p:spPr>
          <a:xfrm>
            <a:off x="681004" y="8177065"/>
            <a:ext cx="5495992" cy="404756"/>
          </a:xfrm>
          <a:prstGeom prst="rect">
            <a:avLst/>
          </a:prstGeom>
          <a:noFill/>
          <a:ln w="38100" cap="flat" cmpd="sng">
            <a:solidFill>
              <a:srgbClr val="2E75B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3294" tIns="31638" rIns="63294" bIns="31638" anchor="ctr" anchorCtr="0">
            <a:spAutoFit/>
          </a:bodyPr>
          <a:lstStyle/>
          <a:p>
            <a:pPr algn="ctr">
              <a:buSzPts val="3200"/>
            </a:pPr>
            <a:r>
              <a:rPr lang="ja-JP" altLang="en-US" sz="2215" b="1" dirty="0">
                <a:solidFill>
                  <a:schemeClr val="dk1"/>
                </a:solidFill>
                <a:latin typeface="MS Gothic"/>
                <a:ea typeface="MS Gothic"/>
                <a:cs typeface="MS Gothic"/>
                <a:sym typeface="MS Gothic"/>
              </a:rPr>
              <a:t>　　　</a:t>
            </a:r>
            <a:r>
              <a:rPr lang="ja-JP" altLang="en-US" sz="2215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Gothic"/>
                <a:sym typeface="MS Gothic"/>
              </a:rPr>
              <a:t>月　　　日　／　提出１回目</a:t>
            </a:r>
            <a:endParaRPr sz="969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5;p5">
            <a:extLst>
              <a:ext uri="{FF2B5EF4-FFF2-40B4-BE49-F238E27FC236}">
                <a16:creationId xmlns:a16="http://schemas.microsoft.com/office/drawing/2014/main" id="{A8A1FDBD-AEE8-0A2A-F874-84B60D6D350F}"/>
              </a:ext>
            </a:extLst>
          </p:cNvPr>
          <p:cNvSpPr txBox="1">
            <a:spLocks/>
          </p:cNvSpPr>
          <p:nvPr/>
        </p:nvSpPr>
        <p:spPr>
          <a:xfrm>
            <a:off x="-1" y="6056"/>
            <a:ext cx="6326842" cy="482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24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-3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ロボットの動作説明 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ゲートをつくる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, 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増築する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ja-JP" smtClean="0"/>
              <a:pPr/>
              <a:t>10</a:t>
            </a:fld>
            <a:endParaRPr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97DC6C7-2116-2A6C-30C3-BB796F0C8334}"/>
              </a:ext>
            </a:extLst>
          </p:cNvPr>
          <p:cNvSpPr/>
          <p:nvPr/>
        </p:nvSpPr>
        <p:spPr>
          <a:xfrm>
            <a:off x="73480" y="580881"/>
            <a:ext cx="6649517" cy="297186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Tx/>
              <a:defRPr/>
            </a:pP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◆ゲートをつくる方法（機構）について、図を使って説明すること。　　</a:t>
            </a:r>
            <a:endParaRPr kumimoji="1" lang="en-US" altLang="ja-JP" b="1" baseline="0" dirty="0">
              <a:solidFill>
                <a:sysClr val="windowText" lastClr="00000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3278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5;p5">
            <a:extLst>
              <a:ext uri="{FF2B5EF4-FFF2-40B4-BE49-F238E27FC236}">
                <a16:creationId xmlns:a16="http://schemas.microsoft.com/office/drawing/2014/main" id="{A8A1FDBD-AEE8-0A2A-F874-84B60D6D350F}"/>
              </a:ext>
            </a:extLst>
          </p:cNvPr>
          <p:cNvSpPr txBox="1">
            <a:spLocks/>
          </p:cNvSpPr>
          <p:nvPr/>
        </p:nvSpPr>
        <p:spPr>
          <a:xfrm>
            <a:off x="-1" y="6056"/>
            <a:ext cx="6055629" cy="482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24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-4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ロボットの動作説明 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ロボットと台車の連結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ja-JP" smtClean="0"/>
              <a:pPr/>
              <a:t>11</a:t>
            </a:fld>
            <a:endParaRPr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97DC6C7-2116-2A6C-30C3-BB796F0C8334}"/>
              </a:ext>
            </a:extLst>
          </p:cNvPr>
          <p:cNvSpPr/>
          <p:nvPr/>
        </p:nvSpPr>
        <p:spPr>
          <a:xfrm>
            <a:off x="73480" y="580880"/>
            <a:ext cx="6649517" cy="484911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Tx/>
              <a:defRPr/>
            </a:pP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◆ロボットと台車が連結する方法（機構）について、図を使って説明すること。</a:t>
            </a:r>
            <a:endParaRPr kumimoji="1" lang="en-US" altLang="ja-JP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buClrTx/>
              <a:defRPr/>
            </a:pP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◆連結した後の状態を図示し、台車を移動させる方法について説明すること。</a:t>
            </a:r>
            <a:endParaRPr kumimoji="1" lang="en-US" altLang="ja-JP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41CCE37-6DD6-0607-CA3A-446C0BA52D99}"/>
              </a:ext>
            </a:extLst>
          </p:cNvPr>
          <p:cNvSpPr txBox="1"/>
          <p:nvPr/>
        </p:nvSpPr>
        <p:spPr>
          <a:xfrm>
            <a:off x="1371099" y="1075592"/>
            <a:ext cx="1981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↓ どちらかに○</a:t>
            </a:r>
          </a:p>
        </p:txBody>
      </p:sp>
      <p:graphicFrame>
        <p:nvGraphicFramePr>
          <p:cNvPr id="7" name="表 3">
            <a:extLst>
              <a:ext uri="{FF2B5EF4-FFF2-40B4-BE49-F238E27FC236}">
                <a16:creationId xmlns:a16="http://schemas.microsoft.com/office/drawing/2014/main" id="{38B0FBA0-326D-43EF-6038-1FB91BC4ED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643432"/>
              </p:ext>
            </p:extLst>
          </p:nvPr>
        </p:nvGraphicFramePr>
        <p:xfrm>
          <a:off x="1238639" y="1327157"/>
          <a:ext cx="4380722" cy="741680"/>
        </p:xfrm>
        <a:graphic>
          <a:graphicData uri="http://schemas.openxmlformats.org/drawingml/2006/table">
            <a:tbl>
              <a:tblPr bandRow="1">
                <a:tableStyleId>{849DE5FC-D73B-4EBC-8A1B-07B2455009F4}</a:tableStyleId>
              </a:tblPr>
              <a:tblGrid>
                <a:gridCol w="528722">
                  <a:extLst>
                    <a:ext uri="{9D8B030D-6E8A-4147-A177-3AD203B41FA5}">
                      <a16:colId xmlns:a16="http://schemas.microsoft.com/office/drawing/2014/main" val="3078479892"/>
                    </a:ext>
                  </a:extLst>
                </a:gridCol>
                <a:gridCol w="3852000">
                  <a:extLst>
                    <a:ext uri="{9D8B030D-6E8A-4147-A177-3AD203B41FA5}">
                      <a16:colId xmlns:a16="http://schemas.microsoft.com/office/drawing/2014/main" val="28518620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lang="ja-JP" altLang="en-US" sz="1200" b="1" i="0" u="none" strike="noStrike" cap="none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1000" b="1" i="0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Arial"/>
                        </a:rPr>
                        <a:t>ロボットと台車の連結は、チームメンバーの手で行う。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263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ja-JP" altLang="en-US" sz="1200" b="1" i="0" u="none" strike="noStrike" cap="none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1000" b="1" i="0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Arial"/>
                        </a:rPr>
                        <a:t>ロボットと台車の連結は、チームメンバーの手を介さずに行う。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393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6830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25;p5">
            <a:extLst>
              <a:ext uri="{FF2B5EF4-FFF2-40B4-BE49-F238E27FC236}">
                <a16:creationId xmlns:a16="http://schemas.microsoft.com/office/drawing/2014/main" id="{93B2A583-F6F6-4B0C-1324-927E5649957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5006878" cy="482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24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　スケジュール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C849580-F70F-3410-8BAD-2E108E49C7F6}"/>
              </a:ext>
            </a:extLst>
          </p:cNvPr>
          <p:cNvSpPr/>
          <p:nvPr/>
        </p:nvSpPr>
        <p:spPr>
          <a:xfrm>
            <a:off x="73480" y="580881"/>
            <a:ext cx="6649517" cy="1661806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 アイデア立案から地区大会本番までのロボット製作スケジュールを記入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すること</a:t>
            </a: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 テスト期間など、ロボット製作に影響のある学内行事スケジュールも反映させること。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 以下の日程を前提として、スケジュールを作成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すること</a:t>
            </a: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 書式は自由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とするが、</a:t>
            </a: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１ページにおさめること。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b="1" baseline="0" dirty="0">
              <a:solidFill>
                <a:sysClr val="windowText" lastClr="00000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６月</a:t>
            </a:r>
            <a:r>
              <a:rPr kumimoji="1" lang="en-US" altLang="ja-JP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27</a:t>
            </a: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日（金）・・・「アイデアシート」提出締め切り</a:t>
            </a:r>
          </a:p>
          <a:p>
            <a:pPr lvl="0">
              <a:buClrTx/>
              <a:defRPr/>
            </a:pP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８月２</a:t>
            </a:r>
            <a:r>
              <a:rPr kumimoji="1" lang="en-US" altLang="ja-JP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日（月）・・・「エントリーシート」「アイデアシート（最終版）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 「安全対策チェックシート①」提出</a:t>
            </a: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締め切り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９月１</a:t>
            </a:r>
            <a:r>
              <a:rPr kumimoji="1" lang="en-US" altLang="ja-JP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</a:t>
            </a: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日（水）から・・・地区ごと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</a:t>
            </a: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「チーム紹介シート」「安全対策チェックシート②」提出締め切り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９</a:t>
            </a: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月２</a:t>
            </a:r>
            <a:r>
              <a:rPr kumimoji="1" lang="en-US" altLang="ja-JP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日（日）から・・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各地区大会実施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ja-JP" smtClean="0"/>
              <a:pPr/>
              <a:t>12</a:t>
            </a:fld>
            <a:endParaRPr lang="ja-JP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25;p5">
            <a:extLst>
              <a:ext uri="{FF2B5EF4-FFF2-40B4-BE49-F238E27FC236}">
                <a16:creationId xmlns:a16="http://schemas.microsoft.com/office/drawing/2014/main" id="{C58D2976-846C-9CDE-AF43-1C40520D7D8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5006878" cy="482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24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　チェックシート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DEAC21-9E1A-A8F5-650B-19C6A1B7BC33}"/>
              </a:ext>
            </a:extLst>
          </p:cNvPr>
          <p:cNvSpPr/>
          <p:nvPr/>
        </p:nvSpPr>
        <p:spPr>
          <a:xfrm>
            <a:off x="200389" y="580881"/>
            <a:ext cx="6522608" cy="670403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◆提出前に必ず下記の項目を指導教員と確認すること。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◆確</a:t>
            </a: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認後、チームリーダーと指導教員の名前を入力し、提出すること。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baseline="0" dirty="0">
                <a:solidFill>
                  <a:sysClr val="windowText" lastClr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（チェック欄と名前の記入がないものは再提出となります！）</a:t>
            </a:r>
          </a:p>
        </p:txBody>
      </p:sp>
      <p:graphicFrame>
        <p:nvGraphicFramePr>
          <p:cNvPr id="8" name="Google Shape;192;p15">
            <a:extLst>
              <a:ext uri="{FF2B5EF4-FFF2-40B4-BE49-F238E27FC236}">
                <a16:creationId xmlns:a16="http://schemas.microsoft.com/office/drawing/2014/main" id="{EB45B8AF-EB66-C00A-5E68-1271182AAF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1214981"/>
              </p:ext>
            </p:extLst>
          </p:nvPr>
        </p:nvGraphicFramePr>
        <p:xfrm>
          <a:off x="242515" y="1349243"/>
          <a:ext cx="6480482" cy="6951311"/>
        </p:xfrm>
        <a:graphic>
          <a:graphicData uri="http://schemas.openxmlformats.org/drawingml/2006/table">
            <a:tbl>
              <a:tblPr firstRow="1" bandRow="1">
                <a:noFill/>
                <a:tableStyleId>{849DE5FC-D73B-4EBC-8A1B-07B2455009F4}</a:tableStyleId>
              </a:tblPr>
              <a:tblGrid>
                <a:gridCol w="4752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481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ja-JP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チェック項目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ja-JP" sz="1200" u="none" strike="noStrike" cap="none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チェック欄</a:t>
                      </a:r>
                      <a:br>
                        <a:rPr lang="ja-JP" sz="1200" u="none" strike="noStrike" cap="none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</a:br>
                      <a:r>
                        <a:rPr lang="ja-JP" sz="1200" u="none" strike="noStrike" cap="none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（○×で記載）</a:t>
                      </a:r>
                      <a:endParaRPr sz="1200" b="0" i="0" u="none" strike="noStrike" cap="none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13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ja-JP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再度、アイデアシートを見直して、確認してください。</a:t>
                      </a:r>
                      <a:endParaRPr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ja-JP" sz="1200" b="1" i="0" u="none" strike="noStrike" cap="none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再提出時にも再度確認し、確認日を更新してください！</a:t>
                      </a:r>
                      <a:endParaRPr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594" marR="6594" marT="6594" marB="0" anchor="ctr"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200" u="none" strike="noStrike" cap="none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チーム</a:t>
                      </a:r>
                      <a:br>
                        <a:rPr lang="ja-JP" sz="1200" u="none" strike="noStrike" cap="none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</a:br>
                      <a:r>
                        <a:rPr lang="ja-JP" sz="1200" u="none" strike="noStrike" cap="none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リーダー</a:t>
                      </a:r>
                      <a:endParaRPr sz="1200" b="0" i="0" u="none" strike="noStrike" cap="none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altLang="en-US" sz="1200" b="0" i="0" u="none" strike="noStrike" cap="none" dirty="0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指導教員</a:t>
                      </a:r>
                      <a:endParaRPr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594" marR="6594" marT="6594" marB="0" anchor="ctr"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6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sz="1200" b="0" i="0" u="none" strike="noStrike" cap="none" dirty="0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① 表紙の提出日と提出回数を更新したこと。再提出の場合は修正箇所</a:t>
                      </a:r>
                      <a:endParaRPr lang="en-US" altLang="ja-JP"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altLang="en-US" sz="1200" b="0" i="0" u="none" strike="noStrike" cap="none" dirty="0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　　</a:t>
                      </a:r>
                      <a:r>
                        <a:rPr lang="ja-JP" sz="1200" b="0" i="0" u="none" strike="noStrike" cap="none" dirty="0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が示されていること。</a:t>
                      </a:r>
                      <a:endParaRPr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6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ja-JP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② ロボットのサイズや重量などのスペックがルールを満たしていること。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6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③ 図は第三者から見て分かりやすく書けていること。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6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④ アイデアやロボットの機構について、一連の流れを分かりやすく記</a:t>
                      </a:r>
                      <a:endParaRPr lang="en-US" altLang="ja-JP"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altLang="en-US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　　</a:t>
                      </a:r>
                      <a:r>
                        <a:rPr lang="ja-JP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載できていること。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356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sz="1200" b="0" i="0" u="none" strike="noStrike" cap="none" dirty="0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⑤</a:t>
                      </a:r>
                      <a:r>
                        <a:rPr lang="en-US" altLang="ja-JP" sz="1200" b="0" i="0" u="none" strike="noStrike" cap="none" dirty="0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 </a:t>
                      </a:r>
                      <a:r>
                        <a:rPr lang="ja-JP" altLang="en-US" sz="1200" b="0" i="0" u="none" strike="noStrike" cap="none" dirty="0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安全対策を行っている</a:t>
                      </a:r>
                      <a:r>
                        <a:rPr lang="ja-JP" altLang="en-US" sz="1200" b="0" i="0" u="none" strike="noStrike" cap="none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こと。</a:t>
                      </a:r>
                      <a:endParaRPr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1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0" i="0" u="none" strike="noStrike" cap="none" dirty="0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⑥ ロボットの立体図に「エアタンク」「バッテリー」「非常停止スイッチ」の</a:t>
                      </a:r>
                      <a:endParaRPr lang="en-US" altLang="ja-JP"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0" i="0" u="none" strike="noStrike" cap="none" dirty="0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　　位置を明記していること。</a:t>
                      </a:r>
                      <a:endParaRPr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extLst>
                  <a:ext uri="{0D108BD9-81ED-4DB2-BD59-A6C34878D82A}">
                    <a16:rowId xmlns:a16="http://schemas.microsoft.com/office/drawing/2014/main" val="189377367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altLang="en-US" sz="1200" b="0" i="0" u="none" strike="noStrike" cap="none" dirty="0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⑦</a:t>
                      </a:r>
                      <a:r>
                        <a:rPr lang="ja-JP" sz="1200" b="0" i="0" u="none" strike="noStrike" cap="none" dirty="0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 </a:t>
                      </a:r>
                      <a:r>
                        <a:rPr lang="ja-JP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非常停止スイッチ</a:t>
                      </a:r>
                      <a:r>
                        <a:rPr lang="ja-JP" altLang="en-US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（自動ロボットの遠隔停止を含む）</a:t>
                      </a:r>
                      <a:r>
                        <a:rPr lang="ja-JP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がルールブックの</a:t>
                      </a:r>
                      <a:endParaRPr lang="en-US" altLang="ja-JP"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altLang="en-US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　　</a:t>
                      </a:r>
                      <a:r>
                        <a:rPr lang="ja-JP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仕様に則っていること。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6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altLang="en-US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⑧</a:t>
                      </a:r>
                      <a:r>
                        <a:rPr lang="ja-JP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 ロボットの装飾には既存のキャラクターなどを使用せず、著作権を</a:t>
                      </a:r>
                      <a:endParaRPr lang="en-US" altLang="ja-JP"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altLang="en-US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　　</a:t>
                      </a:r>
                      <a:r>
                        <a:rPr lang="ja-JP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侵害していないこと。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86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altLang="en-US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⑨</a:t>
                      </a:r>
                      <a:r>
                        <a:rPr lang="ja-JP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 使用する無線が電波法に則っていること。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86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altLang="en-US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⑩ </a:t>
                      </a:r>
                      <a:r>
                        <a:rPr lang="en-US" altLang="ja-JP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A</a:t>
                      </a:r>
                      <a:r>
                        <a:rPr lang="ja-JP" altLang="en-US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・</a:t>
                      </a:r>
                      <a:r>
                        <a:rPr lang="en-US" altLang="ja-JP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B</a:t>
                      </a:r>
                      <a:r>
                        <a:rPr lang="ja-JP" altLang="en-US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チームのロボットが同じアイデアになっていないこと。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altLang="en-US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　　チームリーダーが確認できない場合、指導教員が確認してください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86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ja-JP" altLang="en-US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⑪</a:t>
                      </a:r>
                      <a:r>
                        <a:rPr lang="ja-JP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 作成したスケジュールに無理がない</a:t>
                      </a:r>
                      <a:r>
                        <a:rPr lang="ja-JP" altLang="en-US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こと</a:t>
                      </a:r>
                      <a:r>
                        <a:rPr lang="ja-JP" sz="12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。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Google Shape;193;p15">
            <a:extLst>
              <a:ext uri="{FF2B5EF4-FFF2-40B4-BE49-F238E27FC236}">
                <a16:creationId xmlns:a16="http://schemas.microsoft.com/office/drawing/2014/main" id="{55F84064-E94D-F089-4364-AEF4DB0678C6}"/>
              </a:ext>
            </a:extLst>
          </p:cNvPr>
          <p:cNvSpPr/>
          <p:nvPr/>
        </p:nvSpPr>
        <p:spPr>
          <a:xfrm>
            <a:off x="322447" y="8398513"/>
            <a:ext cx="2001898" cy="466153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3294" tIns="31638" rIns="63294" bIns="31638" anchor="ctr" anchorCtr="0">
            <a:noAutofit/>
          </a:bodyPr>
          <a:lstStyle/>
          <a:p>
            <a:pPr>
              <a:buSzPts val="1400"/>
            </a:pPr>
            <a:r>
              <a:rPr lang="ja-JP" altLang="en-US" sz="969" b="1" dirty="0">
                <a:latin typeface="Calibri"/>
                <a:ea typeface="Calibri"/>
                <a:cs typeface="Calibri"/>
                <a:sym typeface="Calibri"/>
              </a:rPr>
              <a:t>チェック欄を確認した後に、</a:t>
            </a:r>
            <a:endParaRPr sz="969" b="1" dirty="0">
              <a:latin typeface="Calibri"/>
              <a:ea typeface="Calibri"/>
              <a:cs typeface="Calibri"/>
              <a:sym typeface="Calibri"/>
            </a:endParaRPr>
          </a:p>
          <a:p>
            <a:pPr>
              <a:buSzPts val="1400"/>
            </a:pPr>
            <a:r>
              <a:rPr lang="ja-JP" altLang="en-US" sz="969" b="1" dirty="0">
                <a:latin typeface="Calibri"/>
                <a:ea typeface="Calibri"/>
                <a:cs typeface="Calibri"/>
                <a:sym typeface="Calibri"/>
              </a:rPr>
              <a:t>日付と氏名を入力してください。</a:t>
            </a:r>
            <a:endParaRPr sz="969" dirty="0"/>
          </a:p>
        </p:txBody>
      </p:sp>
      <p:graphicFrame>
        <p:nvGraphicFramePr>
          <p:cNvPr id="10" name="Google Shape;194;p15">
            <a:extLst>
              <a:ext uri="{FF2B5EF4-FFF2-40B4-BE49-F238E27FC236}">
                <a16:creationId xmlns:a16="http://schemas.microsoft.com/office/drawing/2014/main" id="{B925C12E-D997-294C-FECE-AF96E84E42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0729482"/>
              </p:ext>
            </p:extLst>
          </p:nvPr>
        </p:nvGraphicFramePr>
        <p:xfrm>
          <a:off x="2589196" y="8398513"/>
          <a:ext cx="3792354" cy="1217124"/>
        </p:xfrm>
        <a:graphic>
          <a:graphicData uri="http://schemas.openxmlformats.org/drawingml/2006/table">
            <a:tbl>
              <a:tblPr>
                <a:noFill/>
                <a:tableStyleId>{849DE5FC-D73B-4EBC-8A1B-07B2455009F4}</a:tableStyleId>
              </a:tblPr>
              <a:tblGrid>
                <a:gridCol w="543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5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39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98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281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sz="1200" b="1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 チームリーダー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28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sz="1200" u="none" strike="noStrike" cap="none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氏名</a:t>
                      </a:r>
                      <a:endParaRPr sz="1200" b="0" i="0" u="none" strike="noStrike" cap="none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altLang="en-US" sz="1100" b="0" i="0" u="none" strike="noStrike" cap="none" dirty="0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　</a:t>
                      </a:r>
                      <a:r>
                        <a:rPr lang="ja-JP" sz="1200" b="0" i="0" u="none" strike="noStrike" cap="none" dirty="0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確認日</a:t>
                      </a:r>
                      <a:endParaRPr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594" marR="6594" marT="6594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endParaRPr sz="1100" b="1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281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sz="1200" b="1" i="0" u="none" strike="noStrike" cap="none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 </a:t>
                      </a:r>
                      <a:r>
                        <a:rPr lang="ja-JP" altLang="en-US" sz="1200" b="1" i="0" u="none" strike="noStrike" cap="none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指導教員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28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sz="1200" u="none" strike="noStrike" cap="none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氏名</a:t>
                      </a:r>
                      <a:endParaRPr sz="1200" b="0" i="0" u="none" strike="noStrike" cap="none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ja-JP" altLang="en-US" sz="1200" b="0" i="0" u="none" strike="noStrike" cap="none" dirty="0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　</a:t>
                      </a:r>
                      <a:r>
                        <a:rPr lang="ja-JP" sz="1200" b="0" i="0" u="none" strike="noStrike" cap="none" dirty="0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確認日</a:t>
                      </a:r>
                      <a:endParaRPr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594" marR="6594" marT="6594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lang="ja-JP" altLang="en-US" sz="1200" b="1" i="0" u="none" strike="noStrike" cap="none" dirty="0">
                          <a:solidFill>
                            <a:srgbClr val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Calibri"/>
                        </a:rPr>
                        <a:t>　　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594" marR="6594" marT="6594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ja-JP" smtClean="0"/>
              <a:pPr/>
              <a:t>13</a:t>
            </a:fld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ECC014-0FBA-77DD-5185-5E076E32C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5938"/>
            <a:ext cx="2350394" cy="331804"/>
          </a:xfrm>
        </p:spPr>
        <p:txBody>
          <a:bodyPr>
            <a:noAutofit/>
          </a:bodyPr>
          <a:lstStyle/>
          <a:p>
            <a:r>
              <a:rPr kumimoji="1"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 チーム情報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EB1507D-05DC-C330-B5E0-4F9DF8D03A8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ja-JP" smtClean="0"/>
              <a:pPr/>
              <a:t>2</a:t>
            </a:fld>
            <a:endParaRPr lang="ja-JP" altLang="en-US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67F86705-E362-4984-5A30-A4DB88D62E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932351"/>
              </p:ext>
            </p:extLst>
          </p:nvPr>
        </p:nvGraphicFramePr>
        <p:xfrm>
          <a:off x="195825" y="917620"/>
          <a:ext cx="4195872" cy="788831"/>
        </p:xfrm>
        <a:graphic>
          <a:graphicData uri="http://schemas.openxmlformats.org/drawingml/2006/table">
            <a:tbl>
              <a:tblPr firstRow="1" bandRow="1">
                <a:tableStyleId>{849DE5FC-D73B-4EBC-8A1B-07B2455009F4}</a:tableStyleId>
              </a:tblPr>
              <a:tblGrid>
                <a:gridCol w="699312">
                  <a:extLst>
                    <a:ext uri="{9D8B030D-6E8A-4147-A177-3AD203B41FA5}">
                      <a16:colId xmlns:a16="http://schemas.microsoft.com/office/drawing/2014/main" val="300900804"/>
                    </a:ext>
                  </a:extLst>
                </a:gridCol>
                <a:gridCol w="699312">
                  <a:extLst>
                    <a:ext uri="{9D8B030D-6E8A-4147-A177-3AD203B41FA5}">
                      <a16:colId xmlns:a16="http://schemas.microsoft.com/office/drawing/2014/main" val="2654872255"/>
                    </a:ext>
                  </a:extLst>
                </a:gridCol>
                <a:gridCol w="699312">
                  <a:extLst>
                    <a:ext uri="{9D8B030D-6E8A-4147-A177-3AD203B41FA5}">
                      <a16:colId xmlns:a16="http://schemas.microsoft.com/office/drawing/2014/main" val="558479847"/>
                    </a:ext>
                  </a:extLst>
                </a:gridCol>
                <a:gridCol w="699312">
                  <a:extLst>
                    <a:ext uri="{9D8B030D-6E8A-4147-A177-3AD203B41FA5}">
                      <a16:colId xmlns:a16="http://schemas.microsoft.com/office/drawing/2014/main" val="799454464"/>
                    </a:ext>
                  </a:extLst>
                </a:gridCol>
                <a:gridCol w="699312">
                  <a:extLst>
                    <a:ext uri="{9D8B030D-6E8A-4147-A177-3AD203B41FA5}">
                      <a16:colId xmlns:a16="http://schemas.microsoft.com/office/drawing/2014/main" val="3113330783"/>
                    </a:ext>
                  </a:extLst>
                </a:gridCol>
                <a:gridCol w="699312">
                  <a:extLst>
                    <a:ext uri="{9D8B030D-6E8A-4147-A177-3AD203B41FA5}">
                      <a16:colId xmlns:a16="http://schemas.microsoft.com/office/drawing/2014/main" val="2024849763"/>
                    </a:ext>
                  </a:extLst>
                </a:gridCol>
              </a:tblGrid>
              <a:tr h="31008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4583761"/>
                  </a:ext>
                </a:extLst>
              </a:tr>
              <a:tr h="478743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1127557"/>
                  </a:ext>
                </a:extLst>
              </a:tr>
            </a:tbl>
          </a:graphicData>
        </a:graphic>
      </p:graphicFrame>
      <p:sp>
        <p:nvSpPr>
          <p:cNvPr id="6" name="タイトル 1">
            <a:extLst>
              <a:ext uri="{FF2B5EF4-FFF2-40B4-BE49-F238E27FC236}">
                <a16:creationId xmlns:a16="http://schemas.microsoft.com/office/drawing/2014/main" id="{1BC18B34-7965-CF6B-5867-67605228C423}"/>
              </a:ext>
            </a:extLst>
          </p:cNvPr>
          <p:cNvSpPr txBox="1">
            <a:spLocks/>
          </p:cNvSpPr>
          <p:nvPr/>
        </p:nvSpPr>
        <p:spPr>
          <a:xfrm>
            <a:off x="115910" y="580726"/>
            <a:ext cx="5653825" cy="331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24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kumimoji="1" lang="ja-JP" altLang="en-US" sz="138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＜チーム情報＞　</a:t>
            </a:r>
            <a:r>
              <a:rPr kumimoji="1" lang="en-US" altLang="ja-JP" sz="138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38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人数は</a:t>
            </a:r>
            <a:r>
              <a:rPr kumimoji="1" lang="en-US" altLang="ja-JP" sz="138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kumimoji="1" lang="ja-JP" altLang="en-US" sz="138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kumimoji="1" lang="en-US" altLang="ja-JP" sz="138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</a:t>
            </a:r>
            <a:r>
              <a:rPr kumimoji="1" lang="ja-JP" altLang="en-US" sz="138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チーム別々に記入してください！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36B0771A-C834-3725-C1ED-285B8B023D4B}"/>
              </a:ext>
            </a:extLst>
          </p:cNvPr>
          <p:cNvSpPr txBox="1">
            <a:spLocks/>
          </p:cNvSpPr>
          <p:nvPr/>
        </p:nvSpPr>
        <p:spPr>
          <a:xfrm>
            <a:off x="115909" y="1808207"/>
            <a:ext cx="5653825" cy="331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24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kumimoji="1" lang="ja-JP" altLang="en-US" sz="138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＜所属する学科・コース＞</a:t>
            </a: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934625B0-69D8-609D-3364-7ADA8A071F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081578"/>
              </p:ext>
            </p:extLst>
          </p:nvPr>
        </p:nvGraphicFramePr>
        <p:xfrm>
          <a:off x="198408" y="2123923"/>
          <a:ext cx="5522078" cy="777240"/>
        </p:xfrm>
        <a:graphic>
          <a:graphicData uri="http://schemas.openxmlformats.org/drawingml/2006/table">
            <a:tbl>
              <a:tblPr bandRow="1">
                <a:tableStyleId>{849DE5FC-D73B-4EBC-8A1B-07B2455009F4}</a:tableStyleId>
              </a:tblPr>
              <a:tblGrid>
                <a:gridCol w="2786194">
                  <a:extLst>
                    <a:ext uri="{9D8B030D-6E8A-4147-A177-3AD203B41FA5}">
                      <a16:colId xmlns:a16="http://schemas.microsoft.com/office/drawing/2014/main" val="2481405530"/>
                    </a:ext>
                  </a:extLst>
                </a:gridCol>
                <a:gridCol w="2735884">
                  <a:extLst>
                    <a:ext uri="{9D8B030D-6E8A-4147-A177-3AD203B41FA5}">
                      <a16:colId xmlns:a16="http://schemas.microsoft.com/office/drawing/2014/main" val="1315934083"/>
                    </a:ext>
                  </a:extLst>
                </a:gridCol>
              </a:tblGrid>
              <a:tr h="251210"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7335156"/>
                  </a:ext>
                </a:extLst>
              </a:tr>
              <a:tr h="251210"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521886"/>
                  </a:ext>
                </a:extLst>
              </a:tr>
              <a:tr h="251210"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026848"/>
                  </a:ext>
                </a:extLst>
              </a:tr>
            </a:tbl>
          </a:graphicData>
        </a:graphic>
      </p:graphicFrame>
      <p:graphicFrame>
        <p:nvGraphicFramePr>
          <p:cNvPr id="3" name="Google Shape;101;p2">
            <a:extLst>
              <a:ext uri="{FF2B5EF4-FFF2-40B4-BE49-F238E27FC236}">
                <a16:creationId xmlns:a16="http://schemas.microsoft.com/office/drawing/2014/main" id="{9E0370C8-2179-F7AF-6E16-DC352C2ABA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8992436"/>
              </p:ext>
            </p:extLst>
          </p:nvPr>
        </p:nvGraphicFramePr>
        <p:xfrm>
          <a:off x="225294" y="3271356"/>
          <a:ext cx="6407412" cy="5975589"/>
        </p:xfrm>
        <a:graphic>
          <a:graphicData uri="http://schemas.openxmlformats.org/drawingml/2006/table">
            <a:tbl>
              <a:tblPr bandRow="1">
                <a:noFill/>
                <a:tableStyleId>{EC411402-2727-4F30-BA21-1AD1070A9DC3}</a:tableStyleId>
              </a:tblPr>
              <a:tblGrid>
                <a:gridCol w="6407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825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sz="12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チームの目標 </a:t>
                      </a:r>
                      <a:r>
                        <a:rPr lang="ja-JP" sz="8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（大会やロボット製作、ロボコンの活動などを通じてのチームの目標）</a:t>
                      </a:r>
                      <a:endParaRPr sz="800" b="1" u="none" strike="noStrike" cap="none" dirty="0">
                        <a:solidFill>
                          <a:schemeClr val="lt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3312" marR="63312" marT="31656" marB="31656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652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20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3312" marR="63312" marT="31656" marB="3165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25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ja-JP" sz="12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コンセプト、</a:t>
                      </a:r>
                      <a:r>
                        <a:rPr lang="ja-JP" altLang="en-US" sz="12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ストーリー </a:t>
                      </a:r>
                      <a:r>
                        <a:rPr lang="ja-JP" sz="8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（みなさんが力を入れているアイデアのポイント、特に注目してもらいたいこと）</a:t>
                      </a:r>
                      <a:endParaRPr sz="800" b="1" u="none" strike="noStrike" cap="none" dirty="0">
                        <a:solidFill>
                          <a:schemeClr val="lt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Calibri"/>
                      </a:endParaRPr>
                    </a:p>
                  </a:txBody>
                  <a:tcPr marL="63312" marR="63312" marT="31656" marB="31656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8091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00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1200" b="1" u="none" strike="noStrike" cap="none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装飾について </a:t>
                      </a:r>
                      <a:r>
                        <a:rPr lang="ja-JP" altLang="en-US" sz="800" b="1" u="none" strike="noStrike" cap="none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（モチーフや装飾の方針など）</a:t>
                      </a:r>
                      <a:endParaRPr sz="900" b="1" u="none" strike="noStrike" cap="none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196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2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6985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25;p5">
            <a:extLst>
              <a:ext uri="{FF2B5EF4-FFF2-40B4-BE49-F238E27FC236}">
                <a16:creationId xmlns:a16="http://schemas.microsoft.com/office/drawing/2014/main" id="{93B2A583-F6F6-4B0C-1324-927E5649957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5006878" cy="482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24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　競技の流れ　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C849580-F70F-3410-8BAD-2E108E49C7F6}"/>
              </a:ext>
            </a:extLst>
          </p:cNvPr>
          <p:cNvSpPr/>
          <p:nvPr/>
        </p:nvSpPr>
        <p:spPr>
          <a:xfrm>
            <a:off x="73480" y="580880"/>
            <a:ext cx="6702769" cy="62419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Tx/>
              <a:defRPr/>
            </a:pP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◆どのように試合を組み立て、どんな戦略で課題を達成するか、試合開始後の流れや作戦を記入すること。</a:t>
            </a:r>
            <a:endParaRPr kumimoji="1" lang="en-US" altLang="ja-JP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ClrTx/>
              <a:defRPr/>
            </a:pP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◆必要に応じてフィールド図を使用し説明すること。</a:t>
            </a:r>
            <a:endParaRPr kumimoji="1" lang="en-US" altLang="ja-JP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ClrTx/>
              <a:defRPr/>
            </a:pPr>
            <a:r>
              <a:rPr kumimoji="1" lang="ja-JP" altLang="en-US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◆どのようなゲートをつくるか、図や写真で示すこと。（等角図、正面図、側面図など）</a:t>
            </a:r>
            <a:endParaRPr kumimoji="1" lang="en-US" altLang="ja-JP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ClrTx/>
              <a:defRPr/>
            </a:pPr>
            <a:endParaRPr kumimoji="1" lang="en-US" altLang="ja-JP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ja-JP" smtClean="0"/>
              <a:pPr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95863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>
            <a:spLocks noGrp="1"/>
          </p:cNvSpPr>
          <p:nvPr>
            <p:ph type="title"/>
          </p:nvPr>
        </p:nvSpPr>
        <p:spPr>
          <a:xfrm>
            <a:off x="225273" y="455690"/>
            <a:ext cx="6407454" cy="482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ctr" anchorCtr="0">
            <a:normAutofit/>
          </a:bodyPr>
          <a:lstStyle/>
          <a:p>
            <a:r>
              <a:rPr lang="ja-JP" altLang="en-US" sz="1662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 構成</a:t>
            </a:r>
            <a:endParaRPr sz="1662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12" name="Google Shape;110;p3"/>
          <p:cNvGraphicFramePr/>
          <p:nvPr>
            <p:extLst>
              <p:ext uri="{D42A27DB-BD31-4B8C-83A1-F6EECF244321}">
                <p14:modId xmlns:p14="http://schemas.microsoft.com/office/powerpoint/2010/main" val="36271204"/>
              </p:ext>
            </p:extLst>
          </p:nvPr>
        </p:nvGraphicFramePr>
        <p:xfrm>
          <a:off x="225312" y="908251"/>
          <a:ext cx="6407376" cy="2295176"/>
        </p:xfrm>
        <a:graphic>
          <a:graphicData uri="http://schemas.openxmlformats.org/drawingml/2006/table">
            <a:tbl>
              <a:tblPr firstRow="1" firstCol="1" bandRow="1">
                <a:noFill/>
                <a:tableStyleId>{849DE5FC-D73B-4EBC-8A1B-07B2455009F4}</a:tableStyleId>
              </a:tblPr>
              <a:tblGrid>
                <a:gridCol w="160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1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1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1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143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lang="ja-JP" alt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sz="11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縦 </a:t>
                      </a:r>
                      <a:endParaRPr sz="9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sz="11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横 </a:t>
                      </a:r>
                      <a:endParaRPr sz="1100" b="1" u="none" strike="noStrike" cap="none" dirty="0">
                        <a:solidFill>
                          <a:schemeClr val="lt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sz="11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高さ </a:t>
                      </a:r>
                      <a:endParaRPr sz="9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2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100" b="1" i="0" u="none" strike="noStrike" cap="none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Arial"/>
                        </a:rPr>
                        <a:t>スタート時の</a:t>
                      </a:r>
                      <a:r>
                        <a:rPr lang="ja-JP" altLang="ja-JP" sz="1100" b="1" i="0" u="none" strike="noStrike" cap="none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Arial"/>
                        </a:rPr>
                        <a:t>サイズ</a:t>
                      </a:r>
                      <a:br>
                        <a:rPr lang="ja-JP" altLang="ja-JP" sz="105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Arial"/>
                        </a:rPr>
                      </a:br>
                      <a:r>
                        <a:rPr lang="en-US" altLang="ja-JP" sz="8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Arial"/>
                        </a:rPr>
                        <a:t>1000×1000×1200</a:t>
                      </a:r>
                      <a:r>
                        <a:rPr lang="ja-JP" altLang="ja-JP" sz="8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Arial"/>
                        </a:rPr>
                        <a:t>以下</a:t>
                      </a:r>
                      <a:endParaRPr lang="ja-JP" altLang="ja-JP" sz="14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sz="1200" b="0" u="none" strike="noStrike" cap="none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mm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sz="1200" b="0" u="none" strike="noStrike" cap="none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mm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sz="1200" b="0" u="none" strike="noStrike" cap="none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mm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51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1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展開後の最大サイズ</a:t>
                      </a:r>
                      <a:endParaRPr lang="en-US" alt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8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高さ</a:t>
                      </a:r>
                      <a:r>
                        <a:rPr lang="en-US" altLang="ja-JP" sz="8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2500</a:t>
                      </a:r>
                      <a:r>
                        <a:rPr lang="ja-JP" altLang="en-US" sz="8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以下</a:t>
                      </a:r>
                      <a:endParaRPr lang="ja-JP" altLang="ja-JP" sz="800" b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mm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mm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mm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51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1100" b="1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ロボットの重量</a:t>
                      </a:r>
                      <a:endParaRPr lang="en-US" altLang="ja-JP" sz="1100" b="1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altLang="ja-JP" sz="8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30kg</a:t>
                      </a:r>
                      <a:r>
                        <a:rPr lang="ja-JP" altLang="en-US" sz="8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以下</a:t>
                      </a:r>
                      <a:endParaRPr lang="ja-JP" altLang="ja-JP" sz="800" b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altLang="ja-JP" sz="1200" b="0" u="none" strike="noStrike" cap="none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 kg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200" b="0" u="none" strike="noStrike" cap="none" dirty="0">
                        <a:solidFill>
                          <a:schemeClr val="dk1"/>
                        </a:solidFill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200" b="0" u="none" strike="noStrike" cap="none" dirty="0">
                        <a:solidFill>
                          <a:schemeClr val="dk1"/>
                        </a:solidFill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23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1100" b="1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移動方法</a:t>
                      </a:r>
                      <a:endParaRPr lang="ja-JP" altLang="ja-JP" sz="1100" b="1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200" b="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23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1100" b="1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動力</a:t>
                      </a:r>
                      <a:endParaRPr lang="ja-JP" altLang="ja-JP" sz="1100" b="1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200" b="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A4A03A2-8EE9-9D7A-2E7E-40EACEDC6B6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ja-JP" smtClean="0"/>
              <a:pPr/>
              <a:t>4</a:t>
            </a:fld>
            <a:endParaRPr lang="ja-JP" altLang="en-US"/>
          </a:p>
        </p:txBody>
      </p:sp>
      <p:graphicFrame>
        <p:nvGraphicFramePr>
          <p:cNvPr id="10" name="Google Shape;118;p4"/>
          <p:cNvGraphicFramePr/>
          <p:nvPr>
            <p:extLst>
              <p:ext uri="{D42A27DB-BD31-4B8C-83A1-F6EECF244321}">
                <p14:modId xmlns:p14="http://schemas.microsoft.com/office/powerpoint/2010/main" val="1091271057"/>
              </p:ext>
            </p:extLst>
          </p:nvPr>
        </p:nvGraphicFramePr>
        <p:xfrm>
          <a:off x="260898" y="4788232"/>
          <a:ext cx="6336205" cy="2941568"/>
        </p:xfrm>
        <a:graphic>
          <a:graphicData uri="http://schemas.openxmlformats.org/drawingml/2006/table">
            <a:tbl>
              <a:tblPr firstRow="1" firstCol="1" bandRow="1">
                <a:noFill/>
                <a:tableStyleId>{849DE5FC-D73B-4EBC-8A1B-07B2455009F4}</a:tableStyleId>
              </a:tblPr>
              <a:tblGrid>
                <a:gridCol w="646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8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5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5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0224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ja-JP" sz="1100" b="1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項目</a:t>
                      </a:r>
                      <a:endParaRPr sz="1100" b="1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ja-JP" sz="1100" b="1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コントローラ</a:t>
                      </a:r>
                      <a:endParaRPr sz="1100" b="1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100" b="1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224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ja-JP" sz="11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帯域</a:t>
                      </a:r>
                      <a:endParaRPr sz="11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/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1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1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224"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ja-JP" sz="11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送信側</a:t>
                      </a:r>
                      <a:endParaRPr sz="10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ja-JP" sz="10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機器名</a:t>
                      </a:r>
                      <a:endParaRPr sz="1000" b="1" u="none" strike="noStrike" cap="none" dirty="0">
                        <a:solidFill>
                          <a:schemeClr val="lt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1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rgbClr val="C4E0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1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rgbClr val="C4E0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224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ja-JP" sz="10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型式 </a:t>
                      </a:r>
                      <a:r>
                        <a:rPr lang="ja-JP" sz="8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又は </a:t>
                      </a:r>
                      <a:r>
                        <a:rPr lang="ja-JP" sz="10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名称</a:t>
                      </a:r>
                      <a:endParaRPr sz="10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1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1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224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ja-JP" sz="10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技適番号</a:t>
                      </a:r>
                      <a:endParaRPr sz="10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1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rgbClr val="C4E0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1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rgbClr val="C4E0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224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ja-JP" sz="1100" u="none" strike="noStrike" cap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受信側</a:t>
                      </a:r>
                      <a:endParaRPr sz="11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ja-JP" sz="10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型式 </a:t>
                      </a:r>
                      <a:r>
                        <a:rPr lang="ja-JP" sz="7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又は </a:t>
                      </a:r>
                      <a:r>
                        <a:rPr lang="ja-JP" sz="10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名称</a:t>
                      </a:r>
                      <a:endParaRPr sz="10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1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1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224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ja-JP" sz="10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技適番号</a:t>
                      </a:r>
                      <a:endParaRPr sz="10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1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1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Google Shape;107;p3">
            <a:extLst>
              <a:ext uri="{FF2B5EF4-FFF2-40B4-BE49-F238E27FC236}">
                <a16:creationId xmlns:a16="http://schemas.microsoft.com/office/drawing/2014/main" id="{681B73FF-A74B-A509-7D4B-0CC35CCAFD23}"/>
              </a:ext>
            </a:extLst>
          </p:cNvPr>
          <p:cNvSpPr txBox="1">
            <a:spLocks/>
          </p:cNvSpPr>
          <p:nvPr/>
        </p:nvSpPr>
        <p:spPr>
          <a:xfrm>
            <a:off x="225273" y="4343225"/>
            <a:ext cx="6407454" cy="482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24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ja-JP" altLang="en-US" sz="1662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 無線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009A7CE-85B4-836A-D726-05CF20CAE79A}"/>
              </a:ext>
            </a:extLst>
          </p:cNvPr>
          <p:cNvSpPr/>
          <p:nvPr/>
        </p:nvSpPr>
        <p:spPr>
          <a:xfrm>
            <a:off x="420069" y="3319873"/>
            <a:ext cx="6017861" cy="830829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Tx/>
              <a:defRPr/>
            </a:pPr>
            <a:r>
              <a:rPr kumimoji="1" lang="ja-JP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スタート時のサイズは、縦</a:t>
            </a:r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1000mm×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横</a:t>
            </a:r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1000mm×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高さ</a:t>
            </a:r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1200mm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以下であること。</a:t>
            </a:r>
            <a:endParaRPr kumimoji="1" lang="en-US" altLang="ja-JP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ClrTx/>
              <a:defRPr/>
            </a:pPr>
            <a:r>
              <a:rPr kumimoji="1" lang="ja-JP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最大展開サイズは、高さ</a:t>
            </a:r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1200mm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以下であること。</a:t>
            </a:r>
            <a:endParaRPr lang="ja-JP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buClrTx/>
              <a:defRPr/>
            </a:pPr>
            <a:r>
              <a:rPr kumimoji="1" lang="ja-JP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動力</a:t>
            </a:r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 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何をどれだけ使用するか記載してください。</a:t>
            </a:r>
          </a:p>
          <a:p>
            <a:pPr lvl="0">
              <a:buClrTx/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例）</a:t>
            </a:r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12V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バッテリー</a:t>
            </a:r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×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２本、圧縮空気エアタンク</a:t>
            </a:r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10L×1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</a:t>
            </a:r>
            <a:endParaRPr kumimoji="1" lang="en-US" altLang="ja-JP" b="1" baseline="0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5EC682C-BE22-C083-2E54-D3D0B1F2832C}"/>
              </a:ext>
            </a:extLst>
          </p:cNvPr>
          <p:cNvSpPr/>
          <p:nvPr/>
        </p:nvSpPr>
        <p:spPr>
          <a:xfrm>
            <a:off x="295007" y="7895426"/>
            <a:ext cx="6267987" cy="1418202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項目</a:t>
            </a:r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例）コントローラ、遠隔非常停止、映像伝送用 など（用途に応じて列を追加すること）</a:t>
            </a:r>
            <a:endParaRPr kumimoji="1" lang="en-US" altLang="ja-JP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ClrTx/>
              <a:defRPr/>
            </a:pPr>
            <a:r>
              <a:rPr kumimoji="1" lang="ja-JP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帯域</a:t>
            </a:r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</a:t>
            </a:r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2.45GHz</a:t>
            </a:r>
          </a:p>
          <a:p>
            <a:pPr>
              <a:buClrTx/>
              <a:defRPr/>
            </a:pP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kumimoji="1" lang="en-US" altLang="ja-JP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機器名</a:t>
            </a:r>
            <a:r>
              <a:rPr kumimoji="1" lang="en-US" altLang="ja-JP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例）○○社製無線コントローラ、自作コントローラ など</a:t>
            </a:r>
            <a:endParaRPr kumimoji="1" lang="en-US" altLang="ja-JP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kumimoji="1" lang="en-US" altLang="ja-JP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型式</a:t>
            </a:r>
            <a:r>
              <a:rPr kumimoji="1" lang="ja-JP" altLang="en-US" sz="1000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又は</a:t>
            </a:r>
            <a:r>
              <a:rPr kumimoji="1" lang="ja-JP" altLang="en-US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名称</a:t>
            </a:r>
            <a:r>
              <a:rPr kumimoji="1" lang="en-US" altLang="ja-JP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</a:t>
            </a:r>
            <a:r>
              <a:rPr kumimoji="1" lang="en-US" altLang="ja-JP" b="1" dirty="0" err="1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Xbee</a:t>
            </a:r>
            <a:r>
              <a:rPr kumimoji="1" lang="en-US" altLang="ja-JP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-PRO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kumimoji="1" lang="en-US" altLang="ja-JP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技適番号</a:t>
            </a:r>
            <a:r>
              <a:rPr kumimoji="1" lang="en-US" altLang="ja-JP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ja-JP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</a:t>
            </a:r>
            <a:r>
              <a:rPr kumimoji="1" lang="en-US" altLang="ja-JP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005</a:t>
            </a:r>
            <a:r>
              <a:rPr kumimoji="1" lang="ja-JP" altLang="en-US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ＮＹＣＡ</a:t>
            </a:r>
            <a:r>
              <a:rPr kumimoji="1" lang="en-US" altLang="ja-JP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0378</a:t>
            </a:r>
            <a:endParaRPr kumimoji="1" lang="en-US" altLang="ja-JP" b="1" baseline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総務省技適検索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endParaRPr kumimoji="1" lang="en-US" altLang="ja-JP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b="1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hlinkClick r:id="rId3"/>
              </a:rPr>
              <a:t>https://www.tele.soumu.go.jp/giteki/SearchServlet?pageID=js01</a:t>
            </a:r>
            <a:endParaRPr lang="ja-JP" altLang="ja-JP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endParaRPr kumimoji="1" lang="en-US" altLang="ja-JP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Google Shape;125;p5"/>
          <p:cNvSpPr txBox="1">
            <a:spLocks/>
          </p:cNvSpPr>
          <p:nvPr/>
        </p:nvSpPr>
        <p:spPr>
          <a:xfrm>
            <a:off x="6056" y="6319"/>
            <a:ext cx="5701678" cy="482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24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kumimoji="1"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(3)</a:t>
            </a:r>
            <a:r>
              <a:rPr kumimoji="1"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ロボットスペック</a:t>
            </a:r>
            <a:endParaRPr kumimoji="1" lang="ja-JP" altLang="en-US" sz="1200" dirty="0"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5256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>
            <a:spLocks noGrp="1"/>
          </p:cNvSpPr>
          <p:nvPr>
            <p:ph type="title"/>
          </p:nvPr>
        </p:nvSpPr>
        <p:spPr>
          <a:xfrm>
            <a:off x="0" y="12112"/>
            <a:ext cx="5701678" cy="482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ctr" anchorCtr="0">
            <a:normAutofit/>
          </a:bodyPr>
          <a:lstStyle/>
          <a:p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-1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ロボットの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全体</a:t>
            </a:r>
            <a:r>
              <a:rPr 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スタート時</a:t>
            </a:r>
            <a:r>
              <a:rPr 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03EB1B8-BFA5-6C1A-60AD-2239E8491B8B}"/>
              </a:ext>
            </a:extLst>
          </p:cNvPr>
          <p:cNvSpPr/>
          <p:nvPr/>
        </p:nvSpPr>
        <p:spPr>
          <a:xfrm>
            <a:off x="73480" y="580880"/>
            <a:ext cx="6649517" cy="811915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Tx/>
              <a:defRPr/>
            </a:pPr>
            <a:r>
              <a:rPr kumimoji="1" lang="ja-JP" altLang="ja-JP" b="1" baseline="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スタート時のロボットの全体像</a:t>
            </a:r>
            <a:r>
              <a:rPr kumimoji="1" lang="ja-JP" altLang="en-US" b="1" baseline="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が分かる立体図（等角図など）を掲載すること。</a:t>
            </a:r>
            <a:endParaRPr kumimoji="1" lang="en-US" altLang="ja-JP" b="1" baseline="0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◆外形寸法を明記すること。</a:t>
            </a:r>
            <a:endParaRPr kumimoji="1" lang="en-US" altLang="ja-JP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baseline="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◆エアタンク、バッテリー、非常停止スイッチの位置を明記すること。</a:t>
            </a:r>
            <a:endParaRPr kumimoji="1" lang="en-US" altLang="ja-JP" b="1" baseline="0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r>
              <a:rPr kumimoji="1" lang="ja-JP" altLang="en-US" b="1" baseline="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立体図だけで示せない場合は、必要に応じて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別角度の図や</a:t>
            </a:r>
            <a:r>
              <a:rPr kumimoji="1" lang="ja-JP" altLang="en-US" b="1" baseline="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三面図などを追加すること。</a:t>
            </a:r>
            <a:br>
              <a:rPr kumimoji="1" lang="en-US" altLang="ja-JP" b="1" baseline="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kumimoji="1" lang="en-US" altLang="ja-JP" b="1" baseline="0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1" baseline="0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ja-JP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endParaRPr kumimoji="1" lang="en-US" altLang="ja-JP" b="1" baseline="0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endParaRPr kumimoji="1" lang="en-US" altLang="ja-JP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ja-JP" smtClean="0"/>
              <a:pPr/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6559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>
            <a:spLocks noGrp="1"/>
          </p:cNvSpPr>
          <p:nvPr>
            <p:ph type="title"/>
          </p:nvPr>
        </p:nvSpPr>
        <p:spPr>
          <a:xfrm>
            <a:off x="0" y="12112"/>
            <a:ext cx="5701678" cy="482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ctr" anchorCtr="0">
            <a:normAutofit/>
          </a:bodyPr>
          <a:lstStyle/>
          <a:p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-2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ロボットの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全体</a:t>
            </a:r>
            <a:r>
              <a:rPr 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(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展開後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03EB1B8-BFA5-6C1A-60AD-2239E8491B8B}"/>
              </a:ext>
            </a:extLst>
          </p:cNvPr>
          <p:cNvSpPr/>
          <p:nvPr/>
        </p:nvSpPr>
        <p:spPr>
          <a:xfrm>
            <a:off x="73480" y="580880"/>
            <a:ext cx="6649517" cy="805859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Tx/>
              <a:defRPr/>
            </a:pPr>
            <a:r>
              <a:rPr kumimoji="1" lang="ja-JP" altLang="ja-JP" b="1" baseline="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kumimoji="1" lang="ja-JP" altLang="en-US" b="1" baseline="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展開後の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ロボットの全体像</a:t>
            </a:r>
            <a:r>
              <a:rPr kumimoji="1" lang="ja-JP" altLang="en-US" b="1" baseline="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が分かる立体図（等角図など）を掲載すること。</a:t>
            </a:r>
            <a:endParaRPr kumimoji="1" lang="en-US" altLang="ja-JP" b="1" baseline="0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◆ロボットの特徴を説明するために必要な図面を作成すること。（正面図、上面図、側面図など）</a:t>
            </a:r>
            <a:endParaRPr kumimoji="1" lang="en-US" altLang="ja-JP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ClrTx/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◆外形寸法を明記すること。</a:t>
            </a:r>
            <a:br>
              <a:rPr kumimoji="1" lang="en-US" altLang="ja-JP" b="1" baseline="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b="1" baseline="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以降で</a:t>
            </a:r>
            <a:r>
              <a:rPr kumimoji="1" lang="ja-JP" altLang="en-US" b="1" baseline="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説明する機構をどこに搭載しているか明記すること。（ボックス保持部、台車との連結部など）</a:t>
            </a:r>
            <a:endParaRPr kumimoji="1" lang="en-US" altLang="ja-JP" b="1" baseline="0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ja-JP" smtClean="0"/>
              <a:pPr/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36899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5;p5">
            <a:extLst>
              <a:ext uri="{FF2B5EF4-FFF2-40B4-BE49-F238E27FC236}">
                <a16:creationId xmlns:a16="http://schemas.microsoft.com/office/drawing/2014/main" id="{A8A1FDBD-AEE8-0A2A-F874-84B60D6D350F}"/>
              </a:ext>
            </a:extLst>
          </p:cNvPr>
          <p:cNvSpPr txBox="1">
            <a:spLocks/>
          </p:cNvSpPr>
          <p:nvPr/>
        </p:nvSpPr>
        <p:spPr>
          <a:xfrm>
            <a:off x="-1" y="6056"/>
            <a:ext cx="6055629" cy="482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24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　台車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ja-JP" smtClean="0"/>
              <a:pPr/>
              <a:t>7</a:t>
            </a:fld>
            <a:endParaRPr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97DC6C7-2116-2A6C-30C3-BB796F0C8334}"/>
              </a:ext>
            </a:extLst>
          </p:cNvPr>
          <p:cNvSpPr/>
          <p:nvPr/>
        </p:nvSpPr>
        <p:spPr>
          <a:xfrm>
            <a:off x="104241" y="2522950"/>
            <a:ext cx="6649517" cy="649526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◆台車の全体像が分かる図や写真を掲載すること。</a:t>
            </a:r>
            <a:endParaRPr kumimoji="1" lang="en-US" altLang="ja-JP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ClrTx/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◆人が乗る部分の形状と乗り方、乗る人の体勢を明示すること。</a:t>
            </a:r>
            <a:endParaRPr kumimoji="1" lang="en-US" altLang="ja-JP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ClrTx/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◆「ロボットと連結する機構」「ブレーキ」が台車のどの部分であるか明記すること。</a:t>
            </a:r>
          </a:p>
        </p:txBody>
      </p:sp>
      <p:sp>
        <p:nvSpPr>
          <p:cNvPr id="5" name="Google Shape;107;p3"/>
          <p:cNvSpPr txBox="1">
            <a:spLocks noGrp="1"/>
          </p:cNvSpPr>
          <p:nvPr>
            <p:ph type="title"/>
          </p:nvPr>
        </p:nvSpPr>
        <p:spPr>
          <a:xfrm>
            <a:off x="225273" y="443578"/>
            <a:ext cx="6407454" cy="482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ctr" anchorCtr="0">
            <a:normAutofit/>
          </a:bodyPr>
          <a:lstStyle/>
          <a:p>
            <a:r>
              <a:rPr lang="ja-JP" altLang="en-US" sz="1662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 構成</a:t>
            </a:r>
            <a:endParaRPr sz="1662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7" name="Google Shape;110;p3"/>
          <p:cNvGraphicFramePr/>
          <p:nvPr>
            <p:extLst>
              <p:ext uri="{D42A27DB-BD31-4B8C-83A1-F6EECF244321}">
                <p14:modId xmlns:p14="http://schemas.microsoft.com/office/powerpoint/2010/main" val="530371558"/>
              </p:ext>
            </p:extLst>
          </p:nvPr>
        </p:nvGraphicFramePr>
        <p:xfrm>
          <a:off x="225312" y="877971"/>
          <a:ext cx="6407376" cy="1508700"/>
        </p:xfrm>
        <a:graphic>
          <a:graphicData uri="http://schemas.openxmlformats.org/drawingml/2006/table">
            <a:tbl>
              <a:tblPr firstRow="1" firstCol="1" bandRow="1">
                <a:noFill/>
                <a:tableStyleId>{849DE5FC-D73B-4EBC-8A1B-07B2455009F4}</a:tableStyleId>
              </a:tblPr>
              <a:tblGrid>
                <a:gridCol w="160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1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1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1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143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lang="ja-JP" altLang="ja-JP" sz="1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sz="11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縦 </a:t>
                      </a:r>
                      <a:endParaRPr sz="9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sz="11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横 </a:t>
                      </a:r>
                      <a:endParaRPr sz="1100" b="1" u="none" strike="noStrike" cap="none" dirty="0">
                        <a:solidFill>
                          <a:schemeClr val="lt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sz="1100" b="1" u="none" strike="noStrike" cap="none" dirty="0">
                          <a:solidFill>
                            <a:schemeClr val="lt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高さ </a:t>
                      </a:r>
                      <a:endParaRPr sz="900" u="none" strike="noStrike" cap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2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100" b="1" i="0" u="none" strike="noStrike" cap="none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Arial"/>
                        </a:rPr>
                        <a:t>スタート時の</a:t>
                      </a:r>
                      <a:r>
                        <a:rPr lang="ja-JP" altLang="ja-JP" sz="1100" b="1" i="0" u="none" strike="noStrike" cap="none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Arial"/>
                        </a:rPr>
                        <a:t>サイズ</a:t>
                      </a:r>
                      <a:br>
                        <a:rPr lang="ja-JP" altLang="ja-JP" sz="105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Arial"/>
                        </a:rPr>
                      </a:br>
                      <a:r>
                        <a:rPr lang="ja-JP" altLang="en-US" sz="800" b="0" i="0" u="none" strike="noStrike" cap="none" dirty="0">
                          <a:solidFill>
                            <a:schemeClr val="l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Arial"/>
                        </a:rPr>
                        <a:t>専有ボックスエリアに収まること</a:t>
                      </a:r>
                      <a:endParaRPr lang="ja-JP" altLang="ja-JP" sz="14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sz="1200" b="0" u="none" strike="noStrike" cap="none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mm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sz="1200" b="0" u="none" strike="noStrike" cap="none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mm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sz="1200" b="0" u="none" strike="noStrike" cap="none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mm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51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1100" b="1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台車の重量</a:t>
                      </a:r>
                      <a:endParaRPr lang="ja-JP" altLang="ja-JP" sz="800" b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altLang="ja-JP" sz="1200" b="0" u="none" strike="noStrike" cap="none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 kg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200" b="0" u="none" strike="noStrike" cap="none" dirty="0">
                        <a:solidFill>
                          <a:schemeClr val="dk1"/>
                        </a:solidFill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200" b="0" u="none" strike="noStrike" cap="none" dirty="0">
                        <a:solidFill>
                          <a:schemeClr val="dk1"/>
                        </a:solidFill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51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1100" b="1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搭乗者の人数</a:t>
                      </a:r>
                      <a:endParaRPr lang="en-US" altLang="ja-JP" sz="1100" b="1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8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１人以上</a:t>
                      </a:r>
                      <a:endParaRPr lang="ja-JP" altLang="ja-JP" sz="800" b="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altLang="ja-JP" sz="1200" b="0" u="none" strike="noStrike" cap="none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</a:t>
                      </a:r>
                      <a:r>
                        <a:rPr lang="ja-JP" altLang="en-US" sz="1200" b="0" u="none" strike="noStrike" cap="none" baseline="0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</a:t>
                      </a:r>
                      <a:r>
                        <a:rPr lang="ja-JP" altLang="en-US" sz="1200" b="0" u="none" strike="noStrike" cap="none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lang="en-US" altLang="ja-JP" sz="1200" b="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1100" b="1" i="0" u="none" strike="noStrike" cap="none" dirty="0">
                          <a:solidFill>
                            <a:schemeClr val="l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Arial"/>
                        </a:rPr>
                        <a:t>車輪の数</a:t>
                      </a:r>
                      <a:endParaRPr lang="en-US" altLang="ja-JP" sz="1100" b="1" i="0" u="none" strike="noStrike" cap="none" dirty="0">
                        <a:solidFill>
                          <a:schemeClr val="lt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ja-JP" altLang="en-US" sz="800" b="1" i="0" u="none" strike="noStrike" cap="none" dirty="0">
                          <a:solidFill>
                            <a:schemeClr val="l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Calibri"/>
                          <a:sym typeface="Arial"/>
                        </a:rPr>
                        <a:t>４輪以上</a:t>
                      </a:r>
                      <a:endParaRPr lang="en-US" altLang="ja-JP" sz="800" b="1" i="0" u="none" strike="noStrike" cap="none" dirty="0">
                        <a:solidFill>
                          <a:schemeClr val="lt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Calibri"/>
                        <a:sym typeface="Arial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altLang="ja-JP" sz="1200" b="0" u="none" strike="noStrike" cap="none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 </a:t>
                      </a:r>
                      <a:r>
                        <a:rPr lang="ja-JP" altLang="en-US" sz="1200" b="0" u="none" strike="noStrike" cap="none" dirty="0">
                          <a:solidFill>
                            <a:schemeClr val="dk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輪</a:t>
                      </a:r>
                      <a:endParaRPr lang="en-US" altLang="ja-JP" sz="1200" b="0" u="none" strike="noStrike" cap="none" dirty="0">
                        <a:solidFill>
                          <a:schemeClr val="dk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12" marR="63312" marT="31656" marB="3165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976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5;p5">
            <a:extLst>
              <a:ext uri="{FF2B5EF4-FFF2-40B4-BE49-F238E27FC236}">
                <a16:creationId xmlns:a16="http://schemas.microsoft.com/office/drawing/2014/main" id="{A8A1FDBD-AEE8-0A2A-F874-84B60D6D350F}"/>
              </a:ext>
            </a:extLst>
          </p:cNvPr>
          <p:cNvSpPr txBox="1">
            <a:spLocks/>
          </p:cNvSpPr>
          <p:nvPr/>
        </p:nvSpPr>
        <p:spPr>
          <a:xfrm>
            <a:off x="0" y="6056"/>
            <a:ext cx="5006878" cy="482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24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-1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ロボットの動作説明 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パイロンの移動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ja-JP" smtClean="0"/>
              <a:pPr/>
              <a:t>8</a:t>
            </a:fld>
            <a:endParaRPr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97DC6C7-2116-2A6C-30C3-BB796F0C8334}"/>
              </a:ext>
            </a:extLst>
          </p:cNvPr>
          <p:cNvSpPr/>
          <p:nvPr/>
        </p:nvSpPr>
        <p:spPr>
          <a:xfrm>
            <a:off x="73480" y="580881"/>
            <a:ext cx="6649517" cy="297185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Tx/>
              <a:defRPr/>
            </a:pP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◆パイロンを移動させる方法（機構）について、図を使って説明すること。　　</a:t>
            </a:r>
            <a:endParaRPr kumimoji="1" lang="en-US" altLang="ja-JP" b="1" baseline="0" dirty="0">
              <a:solidFill>
                <a:sysClr val="windowText" lastClr="00000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5874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5;p5">
            <a:extLst>
              <a:ext uri="{FF2B5EF4-FFF2-40B4-BE49-F238E27FC236}">
                <a16:creationId xmlns:a16="http://schemas.microsoft.com/office/drawing/2014/main" id="{A8A1FDBD-AEE8-0A2A-F874-84B60D6D350F}"/>
              </a:ext>
            </a:extLst>
          </p:cNvPr>
          <p:cNvSpPr txBox="1">
            <a:spLocks/>
          </p:cNvSpPr>
          <p:nvPr/>
        </p:nvSpPr>
        <p:spPr>
          <a:xfrm>
            <a:off x="0" y="6056"/>
            <a:ext cx="5006878" cy="482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294" tIns="31638" rIns="63294" bIns="31638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24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-2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ロボットの動作説明 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ボックスを運ぶ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ja-JP" smtClean="0"/>
              <a:pPr/>
              <a:t>9</a:t>
            </a:fld>
            <a:endParaRPr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97DC6C7-2116-2A6C-30C3-BB796F0C8334}"/>
              </a:ext>
            </a:extLst>
          </p:cNvPr>
          <p:cNvSpPr/>
          <p:nvPr/>
        </p:nvSpPr>
        <p:spPr>
          <a:xfrm>
            <a:off x="73480" y="580880"/>
            <a:ext cx="6649517" cy="478855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Tx/>
              <a:defRPr/>
            </a:pP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◆専有ボックスおよび共有ボックスをボックス置き場まで運ぶ方法（機構）について、</a:t>
            </a:r>
            <a:endParaRPr kumimoji="1" lang="en-US" altLang="ja-JP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buClrTx/>
              <a:defRPr/>
            </a:pPr>
            <a:r>
              <a:rPr kumimoji="1"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図を使って説明すること。</a:t>
            </a:r>
            <a:endParaRPr kumimoji="1" lang="en-US" altLang="ja-JP" b="1" baseline="0" dirty="0">
              <a:solidFill>
                <a:sysClr val="windowText" lastClr="00000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0207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bfb35f7f-a15f-409a-a3f6-b224a893bd9e}" enabled="0" method="" siteId="{bfb35f7f-a15f-409a-a3f6-b224a893bd9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7585</TotalTime>
  <Words>1453</Words>
  <Application>Microsoft Office PowerPoint</Application>
  <PresentationFormat>A4 210 x 297 mm</PresentationFormat>
  <Paragraphs>183</Paragraphs>
  <Slides>13</Slides>
  <Notes>13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BIZ UDPゴシック</vt:lpstr>
      <vt:lpstr>MS Gothic</vt:lpstr>
      <vt:lpstr>Arial</vt:lpstr>
      <vt:lpstr>Calibri</vt:lpstr>
      <vt:lpstr>Office テーマ</vt:lpstr>
      <vt:lpstr>PowerPoint プレゼンテーション</vt:lpstr>
      <vt:lpstr>（１） チーム情報</vt:lpstr>
      <vt:lpstr>PowerPoint プレゼンテーション</vt:lpstr>
      <vt:lpstr>① 構成</vt:lpstr>
      <vt:lpstr>（4）-1　ロボットの全体図 （スタート時）</vt:lpstr>
      <vt:lpstr>（4）-2　ロボットの全体図 (展開後)</vt:lpstr>
      <vt:lpstr>○ 構成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sakai fumiya</dc:creator>
  <cp:lastModifiedBy>仲村 幸子</cp:lastModifiedBy>
  <cp:revision>59</cp:revision>
  <dcterms:created xsi:type="dcterms:W3CDTF">2019-11-17T08:11:33Z</dcterms:created>
  <dcterms:modified xsi:type="dcterms:W3CDTF">2025-04-16T03:12:40Z</dcterms:modified>
</cp:coreProperties>
</file>